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1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09AAD7-ADF9-BE8E-EE10-0AAB2108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1DD8C3E-5698-CDD9-8E4A-3ADAB536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26F73-8222-413F-9C4C-93E13CF81CF3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CA3DE8E-2088-0597-7E9C-CEFFEF5B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0EFBDB-7154-9EFA-9146-CE275283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4CEEF-538C-4CAC-BE8D-43F6E06B6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11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4BD98AB-F681-A5FF-DC60-A90854D9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F8148EB-E43D-D588-85D1-3D97ED470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06DCF5-FC3D-09C4-70A9-E1F461F74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826F73-8222-413F-9C4C-93E13CF81CF3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F841F-F148-DF63-6847-5F16942F45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B8E3CE-3CA1-219A-E0E1-43DF0D267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44CEEF-538C-4CAC-BE8D-43F6E06B6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16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5C52164-9634-3251-CD8A-17CF4855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4789E0-3DED-B5AF-E911-B0C4AF478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NVX:2508-001</a:t>
            </a:r>
          </a:p>
        </p:txBody>
      </p:sp>
    </p:spTree>
    <p:extLst>
      <p:ext uri="{BB962C8B-B14F-4D97-AF65-F5344CB8AC3E}">
        <p14:creationId xmlns:p14="http://schemas.microsoft.com/office/powerpoint/2010/main" val="183311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0D60D2A-E9C8-AAB8-E4EF-4462F56FA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37C3EB6-6F81-5F57-474A-FAFF5A44FB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NVX:2508-010</a:t>
            </a:r>
          </a:p>
        </p:txBody>
      </p:sp>
    </p:spTree>
    <p:extLst>
      <p:ext uri="{BB962C8B-B14F-4D97-AF65-F5344CB8AC3E}">
        <p14:creationId xmlns:p14="http://schemas.microsoft.com/office/powerpoint/2010/main" val="39442628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BA42C82-FE90-9168-338F-267CFFED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0142A2-E2F4-ED52-89F4-2042812B18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NVX:2508-100</a:t>
            </a:r>
          </a:p>
        </p:txBody>
      </p:sp>
    </p:spTree>
    <p:extLst>
      <p:ext uri="{BB962C8B-B14F-4D97-AF65-F5344CB8AC3E}">
        <p14:creationId xmlns:p14="http://schemas.microsoft.com/office/powerpoint/2010/main" val="16296580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7108E42-33C6-915A-A7AA-436EAF0D7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E62DFC-230E-9C09-E88A-5702BA8048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NVX:2508-101</a:t>
            </a:r>
          </a:p>
        </p:txBody>
      </p:sp>
    </p:spTree>
    <p:extLst>
      <p:ext uri="{BB962C8B-B14F-4D97-AF65-F5344CB8AC3E}">
        <p14:creationId xmlns:p14="http://schemas.microsoft.com/office/powerpoint/2010/main" val="41454076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814BF1D-E5F1-E8FD-41D4-F2B6F85A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67AC7A-D25F-9B1D-EA93-C75DD147D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NVX:2508-102</a:t>
            </a:r>
          </a:p>
        </p:txBody>
      </p:sp>
    </p:spTree>
    <p:extLst>
      <p:ext uri="{BB962C8B-B14F-4D97-AF65-F5344CB8AC3E}">
        <p14:creationId xmlns:p14="http://schemas.microsoft.com/office/powerpoint/2010/main" val="1329634246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C5E0B11-ECF3-7B01-ED20-3ACE5FB7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FAA511-46A0-B87C-A033-4FD361282F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NVX:2508-103</a:t>
            </a:r>
          </a:p>
        </p:txBody>
      </p:sp>
    </p:spTree>
    <p:extLst>
      <p:ext uri="{BB962C8B-B14F-4D97-AF65-F5344CB8AC3E}">
        <p14:creationId xmlns:p14="http://schemas.microsoft.com/office/powerpoint/2010/main" val="3068917019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E7E3195-7326-78CE-E09F-26A78091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E024743-60BA-FA0F-2873-8F9235939E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NVX:2508-104</a:t>
            </a:r>
          </a:p>
        </p:txBody>
      </p:sp>
    </p:spTree>
    <p:extLst>
      <p:ext uri="{BB962C8B-B14F-4D97-AF65-F5344CB8AC3E}">
        <p14:creationId xmlns:p14="http://schemas.microsoft.com/office/powerpoint/2010/main" val="142107343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DC4BA10-E27C-5371-14B2-560B0D00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E70C61-4F41-3F95-DB60-DD159CBD3C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NVX:2508-105</a:t>
            </a:r>
          </a:p>
        </p:txBody>
      </p:sp>
    </p:spTree>
    <p:extLst>
      <p:ext uri="{BB962C8B-B14F-4D97-AF65-F5344CB8AC3E}">
        <p14:creationId xmlns:p14="http://schemas.microsoft.com/office/powerpoint/2010/main" val="745148706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E7CB840-07C5-DAF8-733E-E6AB4856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E505935-A17E-BAE4-E9C6-B823573708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NVX:2508-106</a:t>
            </a:r>
          </a:p>
        </p:txBody>
      </p:sp>
    </p:spTree>
    <p:extLst>
      <p:ext uri="{BB962C8B-B14F-4D97-AF65-F5344CB8AC3E}">
        <p14:creationId xmlns:p14="http://schemas.microsoft.com/office/powerpoint/2010/main" val="3955081941"/>
      </p:ext>
    </p:extLst>
  </p:cSld>
  <p:clrMapOvr>
    <a:masterClrMapping/>
  </p:clrMapOvr>
  <p:transition spd="slow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5F307F0-0DAD-AC53-1BA1-FFF99295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ECC1583-C672-07E9-9B1D-1511D8B239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NVX:2508-107</a:t>
            </a:r>
          </a:p>
        </p:txBody>
      </p:sp>
    </p:spTree>
    <p:extLst>
      <p:ext uri="{BB962C8B-B14F-4D97-AF65-F5344CB8AC3E}">
        <p14:creationId xmlns:p14="http://schemas.microsoft.com/office/powerpoint/2010/main" val="3328146266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8DFD90F-57A3-DAD0-9D32-490A3286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486BFD-D947-787F-E8E6-36C97343EB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NVX:2508-108</a:t>
            </a:r>
          </a:p>
        </p:txBody>
      </p:sp>
    </p:spTree>
    <p:extLst>
      <p:ext uri="{BB962C8B-B14F-4D97-AF65-F5344CB8AC3E}">
        <p14:creationId xmlns:p14="http://schemas.microsoft.com/office/powerpoint/2010/main" val="2750108410"/>
      </p:ext>
    </p:extLst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FEE064A-448F-A834-1783-3820BFD5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A2B954-94A9-1A5E-BBD7-2B4B22A96C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NVX:2508-109</a:t>
            </a:r>
          </a:p>
        </p:txBody>
      </p:sp>
    </p:spTree>
    <p:extLst>
      <p:ext uri="{BB962C8B-B14F-4D97-AF65-F5344CB8AC3E}">
        <p14:creationId xmlns:p14="http://schemas.microsoft.com/office/powerpoint/2010/main" val="87753660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A4BB51A-59CB-832A-03B0-C26E1172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F21F6F7-AFC3-015F-2BC4-94F9EE8F89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NVX:2508-011</a:t>
            </a:r>
          </a:p>
        </p:txBody>
      </p:sp>
    </p:spTree>
    <p:extLst>
      <p:ext uri="{BB962C8B-B14F-4D97-AF65-F5344CB8AC3E}">
        <p14:creationId xmlns:p14="http://schemas.microsoft.com/office/powerpoint/2010/main" val="30123928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38C7A44-CC66-E663-0BFC-15975A5C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916590-870D-E3AA-8D5B-A57286EDFD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NVX:2508-110</a:t>
            </a:r>
          </a:p>
        </p:txBody>
      </p:sp>
    </p:spTree>
    <p:extLst>
      <p:ext uri="{BB962C8B-B14F-4D97-AF65-F5344CB8AC3E}">
        <p14:creationId xmlns:p14="http://schemas.microsoft.com/office/powerpoint/2010/main" val="3543253033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EA5BFF7-89C9-0C5E-BA89-E19E349E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DD6C97-4F0C-55B7-AF44-0C5B55BF85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NVX:2508-111</a:t>
            </a:r>
          </a:p>
        </p:txBody>
      </p:sp>
    </p:spTree>
    <p:extLst>
      <p:ext uri="{BB962C8B-B14F-4D97-AF65-F5344CB8AC3E}">
        <p14:creationId xmlns:p14="http://schemas.microsoft.com/office/powerpoint/2010/main" val="737280317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9DC34CB-4154-1BAC-5F09-1E0E04FB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D8D28A-7F76-F1C0-E368-18930143B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NVX:2508-112</a:t>
            </a:r>
          </a:p>
        </p:txBody>
      </p:sp>
    </p:spTree>
    <p:extLst>
      <p:ext uri="{BB962C8B-B14F-4D97-AF65-F5344CB8AC3E}">
        <p14:creationId xmlns:p14="http://schemas.microsoft.com/office/powerpoint/2010/main" val="2008900215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CE7D74-816E-FCFB-27F7-3D5B04B2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FD158-859C-9F09-54A2-04BD7EF819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NVX:2508-113</a:t>
            </a:r>
          </a:p>
        </p:txBody>
      </p:sp>
    </p:spTree>
    <p:extLst>
      <p:ext uri="{BB962C8B-B14F-4D97-AF65-F5344CB8AC3E}">
        <p14:creationId xmlns:p14="http://schemas.microsoft.com/office/powerpoint/2010/main" val="819177937"/>
      </p:ext>
    </p:extLst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1DC64E6-9179-E034-7A5F-A94509B8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1C5BD8-1624-0E0A-B098-1899A41184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NVX:2508-114</a:t>
            </a:r>
          </a:p>
        </p:txBody>
      </p:sp>
    </p:spTree>
    <p:extLst>
      <p:ext uri="{BB962C8B-B14F-4D97-AF65-F5344CB8AC3E}">
        <p14:creationId xmlns:p14="http://schemas.microsoft.com/office/powerpoint/2010/main" val="3409792848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7E459BD-A0D3-6062-C17E-BB31FF7E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3FB1BA4-60D6-9F06-24CC-305D983A2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NVX:2508-115</a:t>
            </a:r>
          </a:p>
        </p:txBody>
      </p:sp>
    </p:spTree>
    <p:extLst>
      <p:ext uri="{BB962C8B-B14F-4D97-AF65-F5344CB8AC3E}">
        <p14:creationId xmlns:p14="http://schemas.microsoft.com/office/powerpoint/2010/main" val="916607933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5A794C3-4F84-8BD9-5C6C-B0B169D79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E79D33-2149-12B5-EA2A-51E38CCDB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NVX:2508-116</a:t>
            </a:r>
          </a:p>
        </p:txBody>
      </p:sp>
    </p:spTree>
    <p:extLst>
      <p:ext uri="{BB962C8B-B14F-4D97-AF65-F5344CB8AC3E}">
        <p14:creationId xmlns:p14="http://schemas.microsoft.com/office/powerpoint/2010/main" val="1270926516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9FC2D40-ED37-E41F-4BA6-57114A58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9B5C3A-69B3-540F-BA6E-A3E1AC1E3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NVX:2508-117</a:t>
            </a:r>
          </a:p>
        </p:txBody>
      </p:sp>
    </p:spTree>
    <p:extLst>
      <p:ext uri="{BB962C8B-B14F-4D97-AF65-F5344CB8AC3E}">
        <p14:creationId xmlns:p14="http://schemas.microsoft.com/office/powerpoint/2010/main" val="1159121148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710410D-358A-0715-CF3B-2049CAC8D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288657-9B24-9AF2-D767-3197BB3A0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NVX:2508-118</a:t>
            </a:r>
          </a:p>
        </p:txBody>
      </p:sp>
    </p:spTree>
    <p:extLst>
      <p:ext uri="{BB962C8B-B14F-4D97-AF65-F5344CB8AC3E}">
        <p14:creationId xmlns:p14="http://schemas.microsoft.com/office/powerpoint/2010/main" val="3311238771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A6C0FD4-3C2E-740F-7837-377AED97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FCE0D0-EB2C-996D-914E-61580F0916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NVX:2508-119</a:t>
            </a:r>
          </a:p>
        </p:txBody>
      </p:sp>
    </p:spTree>
    <p:extLst>
      <p:ext uri="{BB962C8B-B14F-4D97-AF65-F5344CB8AC3E}">
        <p14:creationId xmlns:p14="http://schemas.microsoft.com/office/powerpoint/2010/main" val="25650785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4293058-6170-643E-B27C-D637D394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205CB3-14E9-F40B-A4AC-630A8B1A6E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NVX:2508-012</a:t>
            </a:r>
          </a:p>
        </p:txBody>
      </p:sp>
    </p:spTree>
    <p:extLst>
      <p:ext uri="{BB962C8B-B14F-4D97-AF65-F5344CB8AC3E}">
        <p14:creationId xmlns:p14="http://schemas.microsoft.com/office/powerpoint/2010/main" val="39443298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CCD38F2-7DD6-D8EF-A99C-0DB67788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BE822B-3ED5-90BA-1F6C-6C05AF36AF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NVX:2508-120</a:t>
            </a:r>
          </a:p>
        </p:txBody>
      </p:sp>
    </p:spTree>
    <p:extLst>
      <p:ext uri="{BB962C8B-B14F-4D97-AF65-F5344CB8AC3E}">
        <p14:creationId xmlns:p14="http://schemas.microsoft.com/office/powerpoint/2010/main" val="4046280788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1E49246-3696-F3BC-497D-24FAADD42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BA4511-A060-9DB5-B9F6-F15BC6B284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NVX:2508-121</a:t>
            </a:r>
          </a:p>
        </p:txBody>
      </p:sp>
    </p:spTree>
    <p:extLst>
      <p:ext uri="{BB962C8B-B14F-4D97-AF65-F5344CB8AC3E}">
        <p14:creationId xmlns:p14="http://schemas.microsoft.com/office/powerpoint/2010/main" val="108744400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9B0212A-8CF5-37F1-B7A7-73EAC3B6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CDE070-14F7-2BED-FB5E-09E51357E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NVX:2508-013</a:t>
            </a:r>
          </a:p>
        </p:txBody>
      </p:sp>
    </p:spTree>
    <p:extLst>
      <p:ext uri="{BB962C8B-B14F-4D97-AF65-F5344CB8AC3E}">
        <p14:creationId xmlns:p14="http://schemas.microsoft.com/office/powerpoint/2010/main" val="1848630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998E2AF-DE04-589F-3581-DD655F49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151B7C-5444-75BA-A9C3-3F3E9616AB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NVX:2508-014</a:t>
            </a:r>
          </a:p>
        </p:txBody>
      </p:sp>
    </p:spTree>
    <p:extLst>
      <p:ext uri="{BB962C8B-B14F-4D97-AF65-F5344CB8AC3E}">
        <p14:creationId xmlns:p14="http://schemas.microsoft.com/office/powerpoint/2010/main" val="221372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E5BDD3E-6FFB-186D-3E3D-D97DBBEE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9C2A82-CD66-F42A-7848-D308C014F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NVX:2508-015</a:t>
            </a:r>
          </a:p>
        </p:txBody>
      </p:sp>
    </p:spTree>
    <p:extLst>
      <p:ext uri="{BB962C8B-B14F-4D97-AF65-F5344CB8AC3E}">
        <p14:creationId xmlns:p14="http://schemas.microsoft.com/office/powerpoint/2010/main" val="1751204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1049452-2E61-21E8-4610-A3DFA8D3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0F4EC4-E764-9F79-A824-441CC39DE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NVX:2508-016</a:t>
            </a:r>
          </a:p>
        </p:txBody>
      </p:sp>
    </p:spTree>
    <p:extLst>
      <p:ext uri="{BB962C8B-B14F-4D97-AF65-F5344CB8AC3E}">
        <p14:creationId xmlns:p14="http://schemas.microsoft.com/office/powerpoint/2010/main" val="180796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A12D0FB-CF2A-51BD-F60C-15081EAA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02C273-037D-4BDC-2A98-76ED75C79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NVX:2508-017</a:t>
            </a:r>
          </a:p>
        </p:txBody>
      </p:sp>
    </p:spTree>
    <p:extLst>
      <p:ext uri="{BB962C8B-B14F-4D97-AF65-F5344CB8AC3E}">
        <p14:creationId xmlns:p14="http://schemas.microsoft.com/office/powerpoint/2010/main" val="140996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AF3236C-6B97-D621-984E-E80576CE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69E86E-2821-1D1D-2961-D5150896B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NVX:2508-018</a:t>
            </a:r>
          </a:p>
        </p:txBody>
      </p:sp>
    </p:spTree>
    <p:extLst>
      <p:ext uri="{BB962C8B-B14F-4D97-AF65-F5344CB8AC3E}">
        <p14:creationId xmlns:p14="http://schemas.microsoft.com/office/powerpoint/2010/main" val="71985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17101CB-2CFE-AE8D-D33D-1C0233A8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94EB68-675D-FC9B-6A23-141BB890CB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NVX:2508-019</a:t>
            </a:r>
          </a:p>
        </p:txBody>
      </p:sp>
    </p:spTree>
    <p:extLst>
      <p:ext uri="{BB962C8B-B14F-4D97-AF65-F5344CB8AC3E}">
        <p14:creationId xmlns:p14="http://schemas.microsoft.com/office/powerpoint/2010/main" val="300692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7554E3B-27B5-261A-B329-2B0675BD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ja-JP" altLang="en-US" sz="3200">
                <a:latin typeface="Meiryo UI" panose="020B0604030504040204" pitchFamily="50" charset="-128"/>
                <a:ea typeface="Meiryo UI" panose="020B0604030504040204" pitchFamily="50" charset="-128"/>
              </a:rPr>
              <a:t>組換えコロナウイルス（</a:t>
            </a:r>
            <a:r>
              <a:rPr lang="en-US" altLang="ja-JP" sz="3200">
                <a:latin typeface="Meiryo UI" panose="020B0604030504040204" pitchFamily="50" charset="-128"/>
                <a:ea typeface="Meiryo UI" panose="020B0604030504040204" pitchFamily="50" charset="-128"/>
              </a:rPr>
              <a:t>SARS-CoV-2</a:t>
            </a:r>
            <a:r>
              <a:rPr lang="ja-JP" altLang="en-US" sz="3200">
                <a:latin typeface="Meiryo UI" panose="020B0604030504040204" pitchFamily="50" charset="-128"/>
                <a:ea typeface="Meiryo UI" panose="020B0604030504040204" pitchFamily="50" charset="-128"/>
              </a:rPr>
              <a:t>）ワクチン（ヌバキソビッド）の構成</a:t>
            </a:r>
            <a:endParaRPr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36C36E9-5FAD-18E6-2D11-55728C8703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NVX:2508-002</a:t>
            </a:r>
          </a:p>
        </p:txBody>
      </p:sp>
    </p:spTree>
    <p:extLst>
      <p:ext uri="{BB962C8B-B14F-4D97-AF65-F5344CB8AC3E}">
        <p14:creationId xmlns:p14="http://schemas.microsoft.com/office/powerpoint/2010/main" val="164656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3A480DA-0925-EA07-3E79-5EE674E6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9D2B7E-A9EA-2BD3-8573-270BF89BAA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NVX:2508-020</a:t>
            </a:r>
          </a:p>
        </p:txBody>
      </p:sp>
    </p:spTree>
    <p:extLst>
      <p:ext uri="{BB962C8B-B14F-4D97-AF65-F5344CB8AC3E}">
        <p14:creationId xmlns:p14="http://schemas.microsoft.com/office/powerpoint/2010/main" val="308710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009BC0B-4C82-6178-495D-1E78F0A9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F7F328-9EF5-386E-C6D2-9D033E407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NVX:2508-021</a:t>
            </a:r>
          </a:p>
        </p:txBody>
      </p:sp>
    </p:spTree>
    <p:extLst>
      <p:ext uri="{BB962C8B-B14F-4D97-AF65-F5344CB8AC3E}">
        <p14:creationId xmlns:p14="http://schemas.microsoft.com/office/powerpoint/2010/main" val="412915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7621B14-D10F-7781-E202-830C1555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629D1A-09B9-E5F0-A912-F318F6DA2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NVX:2508-022</a:t>
            </a:r>
          </a:p>
        </p:txBody>
      </p:sp>
    </p:spTree>
    <p:extLst>
      <p:ext uri="{BB962C8B-B14F-4D97-AF65-F5344CB8AC3E}">
        <p14:creationId xmlns:p14="http://schemas.microsoft.com/office/powerpoint/2010/main" val="1634894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93740B4-2231-CE14-A899-3A8B0342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FB774A-35EA-4091-4042-83E9F4AB0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NVX:2508-023</a:t>
            </a:r>
          </a:p>
        </p:txBody>
      </p:sp>
    </p:spTree>
    <p:extLst>
      <p:ext uri="{BB962C8B-B14F-4D97-AF65-F5344CB8AC3E}">
        <p14:creationId xmlns:p14="http://schemas.microsoft.com/office/powerpoint/2010/main" val="275476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32AE212-0AEF-1F4D-B283-1D4F64C33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8DA753-EB05-25F9-B3CF-337DAD328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NVX:2508-024</a:t>
            </a:r>
          </a:p>
        </p:txBody>
      </p:sp>
    </p:spTree>
    <p:extLst>
      <p:ext uri="{BB962C8B-B14F-4D97-AF65-F5344CB8AC3E}">
        <p14:creationId xmlns:p14="http://schemas.microsoft.com/office/powerpoint/2010/main" val="16509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62A63E0-2344-CB4F-133F-F777DEDC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1C8AA8-27BB-CF4D-4791-13DD54848C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NVX:2508-025</a:t>
            </a:r>
          </a:p>
        </p:txBody>
      </p:sp>
    </p:spTree>
    <p:extLst>
      <p:ext uri="{BB962C8B-B14F-4D97-AF65-F5344CB8AC3E}">
        <p14:creationId xmlns:p14="http://schemas.microsoft.com/office/powerpoint/2010/main" val="3615625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F69F862-D405-4B2E-2641-6DAA4CA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56A4CA-57B1-7A6B-671D-9BAD716DD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NVX:2508-026</a:t>
            </a:r>
          </a:p>
        </p:txBody>
      </p:sp>
    </p:spTree>
    <p:extLst>
      <p:ext uri="{BB962C8B-B14F-4D97-AF65-F5344CB8AC3E}">
        <p14:creationId xmlns:p14="http://schemas.microsoft.com/office/powerpoint/2010/main" val="369515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E244497-75FE-8F84-AC38-67727C45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F99F84-40B8-C117-1E27-893262EEC8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NVX:2508-027</a:t>
            </a:r>
          </a:p>
        </p:txBody>
      </p:sp>
    </p:spTree>
    <p:extLst>
      <p:ext uri="{BB962C8B-B14F-4D97-AF65-F5344CB8AC3E}">
        <p14:creationId xmlns:p14="http://schemas.microsoft.com/office/powerpoint/2010/main" val="2070195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23A7802-C2F3-18DA-F4B4-3D92E422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350A9A-EBB7-3611-E831-965E1043B6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NVX:2508-028</a:t>
            </a:r>
          </a:p>
        </p:txBody>
      </p:sp>
    </p:spTree>
    <p:extLst>
      <p:ext uri="{BB962C8B-B14F-4D97-AF65-F5344CB8AC3E}">
        <p14:creationId xmlns:p14="http://schemas.microsoft.com/office/powerpoint/2010/main" val="32145860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6BED128-2967-9686-2549-20A8D012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13AF79-B624-4ABB-4FD4-73BE3A30E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NVX:2508-029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E9DED-611A-D341-3B8F-86F0A3AA2766}"/>
              </a:ext>
            </a:extLst>
          </p:cNvPr>
          <p:cNvSpPr txBox="1"/>
          <p:nvPr/>
        </p:nvSpPr>
        <p:spPr>
          <a:xfrm>
            <a:off x="1137138" y="2004646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↓ヌバキソ</a:t>
            </a:r>
            <a:r>
              <a:rPr kumimoji="1" lang="en-US" altLang="ja-JP" b="1" dirty="0"/>
              <a:t>1</a:t>
            </a:r>
            <a:r>
              <a:rPr kumimoji="1" lang="ja-JP" altLang="en-US" b="1" dirty="0"/>
              <a:t>回目接種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2524B6-04F9-D0E0-4411-5700088CF3C3}"/>
              </a:ext>
            </a:extLst>
          </p:cNvPr>
          <p:cNvSpPr txBox="1"/>
          <p:nvPr/>
        </p:nvSpPr>
        <p:spPr>
          <a:xfrm>
            <a:off x="6928338" y="1819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/>
              <a:t>↓ヌバキソ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回目接種</a:t>
            </a:r>
          </a:p>
        </p:txBody>
      </p:sp>
    </p:spTree>
    <p:extLst>
      <p:ext uri="{BB962C8B-B14F-4D97-AF65-F5344CB8AC3E}">
        <p14:creationId xmlns:p14="http://schemas.microsoft.com/office/powerpoint/2010/main" val="32597241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C4BCC72-6CFF-2830-93BA-C39A92D91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7CCB0-0BE6-B066-45EA-B647CB7668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NVX:2508-003</a:t>
            </a:r>
          </a:p>
        </p:txBody>
      </p:sp>
    </p:spTree>
    <p:extLst>
      <p:ext uri="{BB962C8B-B14F-4D97-AF65-F5344CB8AC3E}">
        <p14:creationId xmlns:p14="http://schemas.microsoft.com/office/powerpoint/2010/main" val="3718028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43A857B-9558-A2E8-8B08-0951AC00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FC2AC9-DE66-36B2-2328-CC7FB2D6CE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NVX:2508-030</a:t>
            </a:r>
          </a:p>
        </p:txBody>
      </p:sp>
    </p:spTree>
    <p:extLst>
      <p:ext uri="{BB962C8B-B14F-4D97-AF65-F5344CB8AC3E}">
        <p14:creationId xmlns:p14="http://schemas.microsoft.com/office/powerpoint/2010/main" val="209691230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584731B-8936-823E-D7F8-CA5A698E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4C4488E-17F7-D012-8D0C-F054FB28FC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NVX:2508-031</a:t>
            </a:r>
          </a:p>
        </p:txBody>
      </p:sp>
    </p:spTree>
    <p:extLst>
      <p:ext uri="{BB962C8B-B14F-4D97-AF65-F5344CB8AC3E}">
        <p14:creationId xmlns:p14="http://schemas.microsoft.com/office/powerpoint/2010/main" val="47366905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D2DAD1D-F97E-73B2-78D2-B3EAE5357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95019E-C327-0511-F4DB-C060D61FE2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NVX:2508-032</a:t>
            </a:r>
          </a:p>
        </p:txBody>
      </p:sp>
    </p:spTree>
    <p:extLst>
      <p:ext uri="{BB962C8B-B14F-4D97-AF65-F5344CB8AC3E}">
        <p14:creationId xmlns:p14="http://schemas.microsoft.com/office/powerpoint/2010/main" val="97887412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A985C47-EED7-D8B0-C967-1475B70B7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03E62F-FB21-3DE4-FD9C-7E6A82E3A2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NVX:2508-033</a:t>
            </a:r>
          </a:p>
        </p:txBody>
      </p:sp>
    </p:spTree>
    <p:extLst>
      <p:ext uri="{BB962C8B-B14F-4D97-AF65-F5344CB8AC3E}">
        <p14:creationId xmlns:p14="http://schemas.microsoft.com/office/powerpoint/2010/main" val="3947154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E3AC2F2-0B43-2E3C-5FEE-E1A31522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0D096A3-C666-7D9F-55E5-7AAF727A8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NVX:2508-034</a:t>
            </a:r>
          </a:p>
        </p:txBody>
      </p:sp>
    </p:spTree>
    <p:extLst>
      <p:ext uri="{BB962C8B-B14F-4D97-AF65-F5344CB8AC3E}">
        <p14:creationId xmlns:p14="http://schemas.microsoft.com/office/powerpoint/2010/main" val="3479130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D3EE9C3-41BE-E9D1-E28D-B243CBADC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42983A-6711-331F-C45E-0DA30DB43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NVX:2508-035</a:t>
            </a:r>
          </a:p>
        </p:txBody>
      </p:sp>
    </p:spTree>
    <p:extLst>
      <p:ext uri="{BB962C8B-B14F-4D97-AF65-F5344CB8AC3E}">
        <p14:creationId xmlns:p14="http://schemas.microsoft.com/office/powerpoint/2010/main" val="399701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961D105-3470-AE79-F6FF-BF83B27E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9B428A-6254-45B4-D894-10F529EE6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NVX:2508-036</a:t>
            </a:r>
          </a:p>
        </p:txBody>
      </p:sp>
    </p:spTree>
    <p:extLst>
      <p:ext uri="{BB962C8B-B14F-4D97-AF65-F5344CB8AC3E}">
        <p14:creationId xmlns:p14="http://schemas.microsoft.com/office/powerpoint/2010/main" val="2073513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85EA0FD-F2D1-105C-26FF-666A49A3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2A2A5B-DE05-3D10-D4E3-C59955D221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NVX:2508-037</a:t>
            </a:r>
          </a:p>
        </p:txBody>
      </p:sp>
    </p:spTree>
    <p:extLst>
      <p:ext uri="{BB962C8B-B14F-4D97-AF65-F5344CB8AC3E}">
        <p14:creationId xmlns:p14="http://schemas.microsoft.com/office/powerpoint/2010/main" val="2570948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EAEB02C-2834-D44B-5390-232CDEA3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51764B5-950E-15BF-9334-A63D83585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NVX:2508-038</a:t>
            </a:r>
          </a:p>
        </p:txBody>
      </p:sp>
    </p:spTree>
    <p:extLst>
      <p:ext uri="{BB962C8B-B14F-4D97-AF65-F5344CB8AC3E}">
        <p14:creationId xmlns:p14="http://schemas.microsoft.com/office/powerpoint/2010/main" val="906553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3DBB484-7E7F-5B68-5FE9-0C8FE32C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9FC5A7-7364-443D-F102-9E65B648CD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NVX:2508-039</a:t>
            </a:r>
          </a:p>
        </p:txBody>
      </p:sp>
    </p:spTree>
    <p:extLst>
      <p:ext uri="{BB962C8B-B14F-4D97-AF65-F5344CB8AC3E}">
        <p14:creationId xmlns:p14="http://schemas.microsoft.com/office/powerpoint/2010/main" val="294998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8891069-EE4D-3289-1142-C725B2E8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6BF233-2EA1-22C8-6C43-4D65D45DE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NVX:2508-004</a:t>
            </a:r>
          </a:p>
        </p:txBody>
      </p:sp>
    </p:spTree>
    <p:extLst>
      <p:ext uri="{BB962C8B-B14F-4D97-AF65-F5344CB8AC3E}">
        <p14:creationId xmlns:p14="http://schemas.microsoft.com/office/powerpoint/2010/main" val="2787921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A28C6B5-4CE5-00D5-6510-0CCD1250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FA8D62-20C2-C2D7-5969-3081515CD7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NVX:2508-040</a:t>
            </a:r>
          </a:p>
        </p:txBody>
      </p:sp>
    </p:spTree>
    <p:extLst>
      <p:ext uri="{BB962C8B-B14F-4D97-AF65-F5344CB8AC3E}">
        <p14:creationId xmlns:p14="http://schemas.microsoft.com/office/powerpoint/2010/main" val="2374506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D60C1E4-8700-0EEA-738C-F7F3E006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F165A12-ED5E-9AD7-C8AA-10112F373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NVX:2508-041</a:t>
            </a:r>
          </a:p>
        </p:txBody>
      </p:sp>
    </p:spTree>
    <p:extLst>
      <p:ext uri="{BB962C8B-B14F-4D97-AF65-F5344CB8AC3E}">
        <p14:creationId xmlns:p14="http://schemas.microsoft.com/office/powerpoint/2010/main" val="393065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8D0D072-DAC1-275B-B129-8AAE07C6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7AA9E5-C80B-4F01-CFB3-BC2B12F2C7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NVX:2508-042</a:t>
            </a:r>
          </a:p>
        </p:txBody>
      </p:sp>
    </p:spTree>
    <p:extLst>
      <p:ext uri="{BB962C8B-B14F-4D97-AF65-F5344CB8AC3E}">
        <p14:creationId xmlns:p14="http://schemas.microsoft.com/office/powerpoint/2010/main" val="2281079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4FC85D5-8572-12C0-0983-FFDECB9C6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BEFCEE-F2B4-8BFA-7D30-094F0FC813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NVX:2508-043</a:t>
            </a:r>
          </a:p>
        </p:txBody>
      </p:sp>
    </p:spTree>
    <p:extLst>
      <p:ext uri="{BB962C8B-B14F-4D97-AF65-F5344CB8AC3E}">
        <p14:creationId xmlns:p14="http://schemas.microsoft.com/office/powerpoint/2010/main" val="3441570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D635588-0DD8-828A-BA6D-003B81FD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2A1F8C-4CE0-366E-E231-0876BC6F9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NVX:2508-044</a:t>
            </a:r>
          </a:p>
        </p:txBody>
      </p:sp>
    </p:spTree>
    <p:extLst>
      <p:ext uri="{BB962C8B-B14F-4D97-AF65-F5344CB8AC3E}">
        <p14:creationId xmlns:p14="http://schemas.microsoft.com/office/powerpoint/2010/main" val="4183782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FD5FB3-75EB-F970-8DAD-89ED5C54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CE5072-15EB-BB7B-F82F-A44A437426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NVX:2508-045</a:t>
            </a:r>
          </a:p>
        </p:txBody>
      </p:sp>
    </p:spTree>
    <p:extLst>
      <p:ext uri="{BB962C8B-B14F-4D97-AF65-F5344CB8AC3E}">
        <p14:creationId xmlns:p14="http://schemas.microsoft.com/office/powerpoint/2010/main" val="3129802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C9C4978-6FD0-95A7-D79C-3D2AEE94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13806DA-378F-4F97-CF1D-9F06DB54A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NVX:2508-046</a:t>
            </a:r>
          </a:p>
        </p:txBody>
      </p:sp>
    </p:spTree>
    <p:extLst>
      <p:ext uri="{BB962C8B-B14F-4D97-AF65-F5344CB8AC3E}">
        <p14:creationId xmlns:p14="http://schemas.microsoft.com/office/powerpoint/2010/main" val="796707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7B827D1-3CBA-63FA-DF93-804970B3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893B8E-3175-EAC8-9F6D-B0C592566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NVX:2508-047</a:t>
            </a:r>
          </a:p>
        </p:txBody>
      </p:sp>
    </p:spTree>
    <p:extLst>
      <p:ext uri="{BB962C8B-B14F-4D97-AF65-F5344CB8AC3E}">
        <p14:creationId xmlns:p14="http://schemas.microsoft.com/office/powerpoint/2010/main" val="1661822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C31718C-188D-3FA9-CB61-9E7956F7E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779F8-7A1B-C12A-841E-0A7F54DE5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NVX:2508-048</a:t>
            </a:r>
          </a:p>
        </p:txBody>
      </p:sp>
    </p:spTree>
    <p:extLst>
      <p:ext uri="{BB962C8B-B14F-4D97-AF65-F5344CB8AC3E}">
        <p14:creationId xmlns:p14="http://schemas.microsoft.com/office/powerpoint/2010/main" val="3325238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C1CF1A1-8983-C9FD-7E0D-A814590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BFC863-87D8-5F52-F8B9-C2752AFA7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NVX:2508-049</a:t>
            </a:r>
          </a:p>
        </p:txBody>
      </p:sp>
    </p:spTree>
    <p:extLst>
      <p:ext uri="{BB962C8B-B14F-4D97-AF65-F5344CB8AC3E}">
        <p14:creationId xmlns:p14="http://schemas.microsoft.com/office/powerpoint/2010/main" val="281680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CAB72C3-E4C2-4068-321A-8BE14C03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657FBC-4EA4-82CC-EE5B-BEE69ED6BC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NVX:2508-005</a:t>
            </a:r>
          </a:p>
        </p:txBody>
      </p:sp>
    </p:spTree>
    <p:extLst>
      <p:ext uri="{BB962C8B-B14F-4D97-AF65-F5344CB8AC3E}">
        <p14:creationId xmlns:p14="http://schemas.microsoft.com/office/powerpoint/2010/main" val="1925818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B6012B4-8C87-15C8-5AA7-19E8FE5E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C5C756-B7D2-583F-5988-7E9443AF8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NVX:2508-050</a:t>
            </a:r>
          </a:p>
        </p:txBody>
      </p:sp>
    </p:spTree>
    <p:extLst>
      <p:ext uri="{BB962C8B-B14F-4D97-AF65-F5344CB8AC3E}">
        <p14:creationId xmlns:p14="http://schemas.microsoft.com/office/powerpoint/2010/main" val="4248977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166DA10-84F2-8900-582D-3A61EBF0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DAB041-7CBF-ADDE-F9AC-E6A1C2A80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NVX:2508-051</a:t>
            </a:r>
          </a:p>
        </p:txBody>
      </p:sp>
    </p:spTree>
    <p:extLst>
      <p:ext uri="{BB962C8B-B14F-4D97-AF65-F5344CB8AC3E}">
        <p14:creationId xmlns:p14="http://schemas.microsoft.com/office/powerpoint/2010/main" val="2611505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6C7CFD-FD8E-BE55-117D-E531AD25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EAA1DB-9339-B5E6-48BE-5C937E9CC3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NVX:2508-052</a:t>
            </a:r>
          </a:p>
        </p:txBody>
      </p:sp>
    </p:spTree>
    <p:extLst>
      <p:ext uri="{BB962C8B-B14F-4D97-AF65-F5344CB8AC3E}">
        <p14:creationId xmlns:p14="http://schemas.microsoft.com/office/powerpoint/2010/main" val="288779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2D48F72-58A5-7659-3E04-1DF4D87A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BF9C05E-0E06-C02B-4D40-D61C0AC4CE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NVX:2508-053</a:t>
            </a:r>
          </a:p>
        </p:txBody>
      </p:sp>
    </p:spTree>
    <p:extLst>
      <p:ext uri="{BB962C8B-B14F-4D97-AF65-F5344CB8AC3E}">
        <p14:creationId xmlns:p14="http://schemas.microsoft.com/office/powerpoint/2010/main" val="3622790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18F2B4C-EF75-64DB-DC76-78B2B3AA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9F96ED-0301-F6EE-7F4B-5E134C3A2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NVX:2508-054</a:t>
            </a:r>
          </a:p>
        </p:txBody>
      </p:sp>
    </p:spTree>
    <p:extLst>
      <p:ext uri="{BB962C8B-B14F-4D97-AF65-F5344CB8AC3E}">
        <p14:creationId xmlns:p14="http://schemas.microsoft.com/office/powerpoint/2010/main" val="3350374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F60A6C7-9BAB-1919-7D5B-F9F1598C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395BE3-175D-9849-0218-E175412D14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NVX:2508-055</a:t>
            </a:r>
          </a:p>
        </p:txBody>
      </p:sp>
    </p:spTree>
    <p:extLst>
      <p:ext uri="{BB962C8B-B14F-4D97-AF65-F5344CB8AC3E}">
        <p14:creationId xmlns:p14="http://schemas.microsoft.com/office/powerpoint/2010/main" val="2828356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BF70547-DC98-49A7-E587-39B5CD7A1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1725B9-67DC-EBEE-4657-B24ED1D5DC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NVX:2508-056</a:t>
            </a:r>
          </a:p>
        </p:txBody>
      </p:sp>
    </p:spTree>
    <p:extLst>
      <p:ext uri="{BB962C8B-B14F-4D97-AF65-F5344CB8AC3E}">
        <p14:creationId xmlns:p14="http://schemas.microsoft.com/office/powerpoint/2010/main" val="3750675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8E92522-F168-CEFB-2E61-DD17FA688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A268A3-9C74-806D-5943-FC0A47916C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NVX:2508-057</a:t>
            </a:r>
          </a:p>
        </p:txBody>
      </p:sp>
    </p:spTree>
    <p:extLst>
      <p:ext uri="{BB962C8B-B14F-4D97-AF65-F5344CB8AC3E}">
        <p14:creationId xmlns:p14="http://schemas.microsoft.com/office/powerpoint/2010/main" val="3445079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516B11C-8E37-1DDB-AC0D-74B4E318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7360927-F313-EF03-4015-ACA9F05FB2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NVX:2508-058</a:t>
            </a:r>
          </a:p>
        </p:txBody>
      </p:sp>
    </p:spTree>
    <p:extLst>
      <p:ext uri="{BB962C8B-B14F-4D97-AF65-F5344CB8AC3E}">
        <p14:creationId xmlns:p14="http://schemas.microsoft.com/office/powerpoint/2010/main" val="1126502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A43F8D5-E47F-6DCA-29BA-2DF179477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527962-D471-A938-157D-42B165B7D4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NVX:2508-059</a:t>
            </a:r>
          </a:p>
        </p:txBody>
      </p:sp>
    </p:spTree>
    <p:extLst>
      <p:ext uri="{BB962C8B-B14F-4D97-AF65-F5344CB8AC3E}">
        <p14:creationId xmlns:p14="http://schemas.microsoft.com/office/powerpoint/2010/main" val="408145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78D30F3-1150-1F91-782A-4E974A82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BC82353-07CD-BEA1-8436-6BAF294088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NVX:2508-006</a:t>
            </a:r>
          </a:p>
        </p:txBody>
      </p:sp>
    </p:spTree>
    <p:extLst>
      <p:ext uri="{BB962C8B-B14F-4D97-AF65-F5344CB8AC3E}">
        <p14:creationId xmlns:p14="http://schemas.microsoft.com/office/powerpoint/2010/main" val="4208277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0860057-283C-8141-4215-74B9A54A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24FABC7-B23D-A8B5-AB03-358CCB640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NVX:2508-060</a:t>
            </a:r>
          </a:p>
        </p:txBody>
      </p:sp>
    </p:spTree>
    <p:extLst>
      <p:ext uri="{BB962C8B-B14F-4D97-AF65-F5344CB8AC3E}">
        <p14:creationId xmlns:p14="http://schemas.microsoft.com/office/powerpoint/2010/main" val="3530893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F6E8975-78FB-2BF6-C36A-A78363DE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020090-EC90-14DC-D6C2-2ABFA991E2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NVX:2508-061</a:t>
            </a:r>
          </a:p>
        </p:txBody>
      </p:sp>
    </p:spTree>
    <p:extLst>
      <p:ext uri="{BB962C8B-B14F-4D97-AF65-F5344CB8AC3E}">
        <p14:creationId xmlns:p14="http://schemas.microsoft.com/office/powerpoint/2010/main" val="37539941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2E90D80-72EF-7E9D-1EEA-AD2198A2E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69E26D-CD65-4AB8-EA16-89C990A96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NVX:2508-062</a:t>
            </a:r>
          </a:p>
        </p:txBody>
      </p:sp>
    </p:spTree>
    <p:extLst>
      <p:ext uri="{BB962C8B-B14F-4D97-AF65-F5344CB8AC3E}">
        <p14:creationId xmlns:p14="http://schemas.microsoft.com/office/powerpoint/2010/main" val="15915772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5F6BAA1-94A1-70F5-CC8E-B908F6C2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8143BC-D377-E298-B8EE-B2B68AC13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NVX:2508-063</a:t>
            </a:r>
          </a:p>
        </p:txBody>
      </p:sp>
    </p:spTree>
    <p:extLst>
      <p:ext uri="{BB962C8B-B14F-4D97-AF65-F5344CB8AC3E}">
        <p14:creationId xmlns:p14="http://schemas.microsoft.com/office/powerpoint/2010/main" val="22923925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1265819-E4B6-7FC7-EFDA-72E06DDCF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FF867E4-9B71-7F2D-8AFE-9168DBD7D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NVX:2508-064</a:t>
            </a:r>
          </a:p>
        </p:txBody>
      </p:sp>
    </p:spTree>
    <p:extLst>
      <p:ext uri="{BB962C8B-B14F-4D97-AF65-F5344CB8AC3E}">
        <p14:creationId xmlns:p14="http://schemas.microsoft.com/office/powerpoint/2010/main" val="322051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AE4FF35-052F-E4C0-F64F-3DC4ACE8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835B12-AC5A-DC75-15A1-500B0D825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NVX:2508-065</a:t>
            </a:r>
          </a:p>
        </p:txBody>
      </p:sp>
    </p:spTree>
    <p:extLst>
      <p:ext uri="{BB962C8B-B14F-4D97-AF65-F5344CB8AC3E}">
        <p14:creationId xmlns:p14="http://schemas.microsoft.com/office/powerpoint/2010/main" val="1621788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2D139BE-5AA8-03CF-B9DA-835D6D5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BCD45F-00A8-D793-FC1E-8489225CD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NVX:2508-066</a:t>
            </a:r>
          </a:p>
        </p:txBody>
      </p:sp>
    </p:spTree>
    <p:extLst>
      <p:ext uri="{BB962C8B-B14F-4D97-AF65-F5344CB8AC3E}">
        <p14:creationId xmlns:p14="http://schemas.microsoft.com/office/powerpoint/2010/main" val="3275116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024A8FD-BDD1-8FDF-816B-32B5CA5D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40F954-CAAE-3F51-A4E9-CC1F3885F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NVX:2508-067</a:t>
            </a:r>
          </a:p>
        </p:txBody>
      </p:sp>
    </p:spTree>
    <p:extLst>
      <p:ext uri="{BB962C8B-B14F-4D97-AF65-F5344CB8AC3E}">
        <p14:creationId xmlns:p14="http://schemas.microsoft.com/office/powerpoint/2010/main" val="11296715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1FB52C0-30C5-C403-DC98-0CFB8096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8DDCB-58A3-7A84-FE20-09B0ED8F1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NVX:2508-068</a:t>
            </a:r>
          </a:p>
        </p:txBody>
      </p:sp>
    </p:spTree>
    <p:extLst>
      <p:ext uri="{BB962C8B-B14F-4D97-AF65-F5344CB8AC3E}">
        <p14:creationId xmlns:p14="http://schemas.microsoft.com/office/powerpoint/2010/main" val="13562572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29E0BD5-FC7C-8624-DDBF-D6D6A70C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8358A13-9C0E-CA47-C859-5DAF61E929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NVX:2508-069</a:t>
            </a:r>
          </a:p>
        </p:txBody>
      </p:sp>
    </p:spTree>
    <p:extLst>
      <p:ext uri="{BB962C8B-B14F-4D97-AF65-F5344CB8AC3E}">
        <p14:creationId xmlns:p14="http://schemas.microsoft.com/office/powerpoint/2010/main" val="2101722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310EBB9-B93E-D729-13EA-1DBD02EA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A42346-4242-D621-5048-50DE7C355F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NVX:2508-007</a:t>
            </a:r>
          </a:p>
        </p:txBody>
      </p:sp>
    </p:spTree>
    <p:extLst>
      <p:ext uri="{BB962C8B-B14F-4D97-AF65-F5344CB8AC3E}">
        <p14:creationId xmlns:p14="http://schemas.microsoft.com/office/powerpoint/2010/main" val="1480882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F12C169-7C6C-17AD-F7A1-71A449C5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B167556-1AA1-B8AA-3013-F3128B8854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NVX:2508-070</a:t>
            </a:r>
          </a:p>
        </p:txBody>
      </p:sp>
    </p:spTree>
    <p:extLst>
      <p:ext uri="{BB962C8B-B14F-4D97-AF65-F5344CB8AC3E}">
        <p14:creationId xmlns:p14="http://schemas.microsoft.com/office/powerpoint/2010/main" val="4398344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E2C33A2-6AB2-99DD-BA3C-59AFA2F6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1B6A70-95FD-92E1-AFDE-53CA45591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NVX:2508-071</a:t>
            </a:r>
          </a:p>
        </p:txBody>
      </p:sp>
    </p:spTree>
    <p:extLst>
      <p:ext uri="{BB962C8B-B14F-4D97-AF65-F5344CB8AC3E}">
        <p14:creationId xmlns:p14="http://schemas.microsoft.com/office/powerpoint/2010/main" val="3506830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2A8B41B-441F-1BF5-88CC-2D0AA362C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E63403-D528-6C85-FD56-537DCE9896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NVX:2508-072</a:t>
            </a:r>
          </a:p>
        </p:txBody>
      </p:sp>
    </p:spTree>
    <p:extLst>
      <p:ext uri="{BB962C8B-B14F-4D97-AF65-F5344CB8AC3E}">
        <p14:creationId xmlns:p14="http://schemas.microsoft.com/office/powerpoint/2010/main" val="3585486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FED137D-096C-8440-F20D-98C6906A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63061C-3BF1-30A0-B23A-D741CE2917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NVX:2508-073</a:t>
            </a:r>
          </a:p>
        </p:txBody>
      </p:sp>
    </p:spTree>
    <p:extLst>
      <p:ext uri="{BB962C8B-B14F-4D97-AF65-F5344CB8AC3E}">
        <p14:creationId xmlns:p14="http://schemas.microsoft.com/office/powerpoint/2010/main" val="40768972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E02F4D4-FD9A-CD7E-C67D-B39CD1F5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7F989B-62E6-3889-9CD0-831FEFF38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NVX:2508-074</a:t>
            </a:r>
          </a:p>
        </p:txBody>
      </p:sp>
    </p:spTree>
    <p:extLst>
      <p:ext uri="{BB962C8B-B14F-4D97-AF65-F5344CB8AC3E}">
        <p14:creationId xmlns:p14="http://schemas.microsoft.com/office/powerpoint/2010/main" val="36248832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A309DD1-89D6-E9FE-018D-C93F2C29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89B204-5A22-F130-C6C2-ECFAC88EE0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NVX:2508-075</a:t>
            </a:r>
          </a:p>
        </p:txBody>
      </p:sp>
    </p:spTree>
    <p:extLst>
      <p:ext uri="{BB962C8B-B14F-4D97-AF65-F5344CB8AC3E}">
        <p14:creationId xmlns:p14="http://schemas.microsoft.com/office/powerpoint/2010/main" val="193439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3118FA2-782A-1023-4B02-153D9667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A06219-4C3F-0A2C-2D46-39135A7734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NVX:2508-076</a:t>
            </a:r>
          </a:p>
        </p:txBody>
      </p:sp>
    </p:spTree>
    <p:extLst>
      <p:ext uri="{BB962C8B-B14F-4D97-AF65-F5344CB8AC3E}">
        <p14:creationId xmlns:p14="http://schemas.microsoft.com/office/powerpoint/2010/main" val="3137957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31D89A4-8C89-F06B-1DE0-F12B75422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33697A-A8E0-FA19-C8B3-4AC71B779F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NVX:2508-077</a:t>
            </a:r>
          </a:p>
        </p:txBody>
      </p:sp>
    </p:spTree>
    <p:extLst>
      <p:ext uri="{BB962C8B-B14F-4D97-AF65-F5344CB8AC3E}">
        <p14:creationId xmlns:p14="http://schemas.microsoft.com/office/powerpoint/2010/main" val="25926505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367A06E-3D78-22A0-BEE0-AF75B902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226B7F-C4ED-67C1-1549-15C39F05B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NVX:2508-078</a:t>
            </a:r>
          </a:p>
        </p:txBody>
      </p:sp>
    </p:spTree>
    <p:extLst>
      <p:ext uri="{BB962C8B-B14F-4D97-AF65-F5344CB8AC3E}">
        <p14:creationId xmlns:p14="http://schemas.microsoft.com/office/powerpoint/2010/main" val="3527450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4C55774-E0C5-0D9D-5DD5-58B3C99C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551F83-3EEC-4FF5-E4EA-641B9C377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NVX:2508-079</a:t>
            </a:r>
          </a:p>
        </p:txBody>
      </p:sp>
    </p:spTree>
    <p:extLst>
      <p:ext uri="{BB962C8B-B14F-4D97-AF65-F5344CB8AC3E}">
        <p14:creationId xmlns:p14="http://schemas.microsoft.com/office/powerpoint/2010/main" val="368428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3D1FBF3-7F31-CBD0-FECC-AA2A31C9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ja-JP" altLang="en-US" sz="3200">
                <a:latin typeface="Meiryo UI" panose="020B0604030504040204" pitchFamily="50" charset="-128"/>
                <a:ea typeface="Meiryo UI" panose="020B0604030504040204" pitchFamily="50" charset="-128"/>
              </a:rPr>
              <a:t>組換えコロナウイルス（</a:t>
            </a:r>
            <a:r>
              <a:rPr lang="en-US" altLang="ja-JP" sz="3200">
                <a:latin typeface="Meiryo UI" panose="020B0604030504040204" pitchFamily="50" charset="-128"/>
                <a:ea typeface="Meiryo UI" panose="020B0604030504040204" pitchFamily="50" charset="-128"/>
              </a:rPr>
              <a:t>SARS-CoV-2</a:t>
            </a:r>
            <a:r>
              <a:rPr lang="ja-JP" altLang="en-US" sz="3200">
                <a:latin typeface="Meiryo UI" panose="020B0604030504040204" pitchFamily="50" charset="-128"/>
                <a:ea typeface="Meiryo UI" panose="020B0604030504040204" pitchFamily="50" charset="-128"/>
              </a:rPr>
              <a:t>）ワクチン（ヌバキソビッド）の臨床試験</a:t>
            </a:r>
            <a:endParaRPr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92E00F-47DB-A3C7-3D60-AD29D9E50D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NVX:2508-008</a:t>
            </a:r>
          </a:p>
        </p:txBody>
      </p:sp>
    </p:spTree>
    <p:extLst>
      <p:ext uri="{BB962C8B-B14F-4D97-AF65-F5344CB8AC3E}">
        <p14:creationId xmlns:p14="http://schemas.microsoft.com/office/powerpoint/2010/main" val="17088953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5BD8B24-A2E3-F666-8CE8-C63EB801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A0A099-7902-E773-BA69-DDF26E4C55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NVX:2508-080</a:t>
            </a:r>
          </a:p>
        </p:txBody>
      </p:sp>
    </p:spTree>
    <p:extLst>
      <p:ext uri="{BB962C8B-B14F-4D97-AF65-F5344CB8AC3E}">
        <p14:creationId xmlns:p14="http://schemas.microsoft.com/office/powerpoint/2010/main" val="4281522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2DA70AC-BD15-AF82-58B6-82245EBB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587E2A-9CF0-1485-78B6-4184A8BFDD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NVX:2508-081</a:t>
            </a:r>
          </a:p>
        </p:txBody>
      </p:sp>
    </p:spTree>
    <p:extLst>
      <p:ext uri="{BB962C8B-B14F-4D97-AF65-F5344CB8AC3E}">
        <p14:creationId xmlns:p14="http://schemas.microsoft.com/office/powerpoint/2010/main" val="35531431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653B33-B2D7-AE93-5AA3-B03EEDB3D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D3A2AFA-9226-DF45-60E6-A7A6627EBA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NVX:2508-082</a:t>
            </a:r>
          </a:p>
        </p:txBody>
      </p:sp>
    </p:spTree>
    <p:extLst>
      <p:ext uri="{BB962C8B-B14F-4D97-AF65-F5344CB8AC3E}">
        <p14:creationId xmlns:p14="http://schemas.microsoft.com/office/powerpoint/2010/main" val="1488775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457BF21-7023-B591-AF6E-A7DC7330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0E4961-CE36-DE9E-20D7-77E1AF98B6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NVX:2508-083</a:t>
            </a:r>
          </a:p>
        </p:txBody>
      </p:sp>
    </p:spTree>
    <p:extLst>
      <p:ext uri="{BB962C8B-B14F-4D97-AF65-F5344CB8AC3E}">
        <p14:creationId xmlns:p14="http://schemas.microsoft.com/office/powerpoint/2010/main" val="9185468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2A5CA9F-0721-2753-9E1F-3C728631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BFCBA5-0F10-DA28-BE9F-13D514DC3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NVX:2508-084</a:t>
            </a:r>
          </a:p>
        </p:txBody>
      </p:sp>
    </p:spTree>
    <p:extLst>
      <p:ext uri="{BB962C8B-B14F-4D97-AF65-F5344CB8AC3E}">
        <p14:creationId xmlns:p14="http://schemas.microsoft.com/office/powerpoint/2010/main" val="20490421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C999E40-7FB3-E2E5-4300-43900500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410C1D-A886-095C-49D3-CFA7C4C9B9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NVX:2508-085</a:t>
            </a:r>
          </a:p>
        </p:txBody>
      </p:sp>
    </p:spTree>
    <p:extLst>
      <p:ext uri="{BB962C8B-B14F-4D97-AF65-F5344CB8AC3E}">
        <p14:creationId xmlns:p14="http://schemas.microsoft.com/office/powerpoint/2010/main" val="19123453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4F45DE8-6883-054F-A7FA-F2E4E600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BF699D-E00C-8DB2-F300-A34E6E475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NVX:2508-086</a:t>
            </a:r>
          </a:p>
        </p:txBody>
      </p:sp>
    </p:spTree>
    <p:extLst>
      <p:ext uri="{BB962C8B-B14F-4D97-AF65-F5344CB8AC3E}">
        <p14:creationId xmlns:p14="http://schemas.microsoft.com/office/powerpoint/2010/main" val="19986105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364512A-E3DA-EAFC-4E35-10A0B3C4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0C34145-4196-0AEA-121B-51269853D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NVX:2508-087</a:t>
            </a:r>
          </a:p>
        </p:txBody>
      </p:sp>
    </p:spTree>
    <p:extLst>
      <p:ext uri="{BB962C8B-B14F-4D97-AF65-F5344CB8AC3E}">
        <p14:creationId xmlns:p14="http://schemas.microsoft.com/office/powerpoint/2010/main" val="13188451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01458BF-5368-947F-BC55-B4D9C03B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18E621-B994-A66A-7679-D59515564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NVX:2508-088</a:t>
            </a:r>
          </a:p>
        </p:txBody>
      </p:sp>
    </p:spTree>
    <p:extLst>
      <p:ext uri="{BB962C8B-B14F-4D97-AF65-F5344CB8AC3E}">
        <p14:creationId xmlns:p14="http://schemas.microsoft.com/office/powerpoint/2010/main" val="2982550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64C906C-5ACB-C475-4622-32AFF9A3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6C8583-0343-1B49-4140-740B9E5D0C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NVX:2508-089</a:t>
            </a:r>
          </a:p>
        </p:txBody>
      </p:sp>
    </p:spTree>
    <p:extLst>
      <p:ext uri="{BB962C8B-B14F-4D97-AF65-F5344CB8AC3E}">
        <p14:creationId xmlns:p14="http://schemas.microsoft.com/office/powerpoint/2010/main" val="273872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DA31A13-6A28-BA34-9F44-1CC0EEFD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9C3589-FBB6-2D54-ACA0-EC24DAF8F7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NVX:2508-009</a:t>
            </a:r>
          </a:p>
        </p:txBody>
      </p:sp>
    </p:spTree>
    <p:extLst>
      <p:ext uri="{BB962C8B-B14F-4D97-AF65-F5344CB8AC3E}">
        <p14:creationId xmlns:p14="http://schemas.microsoft.com/office/powerpoint/2010/main" val="2661445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158E55B-A763-0DC5-E611-17EB7535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561788-5384-8CF8-21E2-3AC09F0326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NVX:2508-090</a:t>
            </a:r>
          </a:p>
        </p:txBody>
      </p:sp>
    </p:spTree>
    <p:extLst>
      <p:ext uri="{BB962C8B-B14F-4D97-AF65-F5344CB8AC3E}">
        <p14:creationId xmlns:p14="http://schemas.microsoft.com/office/powerpoint/2010/main" val="28669580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BA78106-3F1E-2609-0D28-64975445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469DA4-D47D-B43B-F487-CB83C0AF45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NVX:2508-091</a:t>
            </a:r>
          </a:p>
        </p:txBody>
      </p:sp>
    </p:spTree>
    <p:extLst>
      <p:ext uri="{BB962C8B-B14F-4D97-AF65-F5344CB8AC3E}">
        <p14:creationId xmlns:p14="http://schemas.microsoft.com/office/powerpoint/2010/main" val="41430185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1DB0EF3-4DA4-C703-78D5-D88ABB0E6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CA20F4-E0ED-295D-9C97-20B3F34DF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NVX:2508-092</a:t>
            </a:r>
          </a:p>
        </p:txBody>
      </p:sp>
    </p:spTree>
    <p:extLst>
      <p:ext uri="{BB962C8B-B14F-4D97-AF65-F5344CB8AC3E}">
        <p14:creationId xmlns:p14="http://schemas.microsoft.com/office/powerpoint/2010/main" val="6314080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568CC94-D4A0-331B-0301-A2CB81B6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57746F-F5D8-E923-A129-4C39221D4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NVX:2508-093</a:t>
            </a:r>
          </a:p>
        </p:txBody>
      </p:sp>
    </p:spTree>
    <p:extLst>
      <p:ext uri="{BB962C8B-B14F-4D97-AF65-F5344CB8AC3E}">
        <p14:creationId xmlns:p14="http://schemas.microsoft.com/office/powerpoint/2010/main" val="31908841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B4FF859-4603-1794-BE5C-D822657E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BB8F320-BB6B-E712-1398-BCDB1FB3AF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NVX:2508-094</a:t>
            </a:r>
          </a:p>
        </p:txBody>
      </p:sp>
    </p:spTree>
    <p:extLst>
      <p:ext uri="{BB962C8B-B14F-4D97-AF65-F5344CB8AC3E}">
        <p14:creationId xmlns:p14="http://schemas.microsoft.com/office/powerpoint/2010/main" val="40224530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BF0882B-7E8B-52A5-7723-96CDB1A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D920A1-1D1E-82AD-944F-DE33F858BD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NVX:2508-095</a:t>
            </a:r>
          </a:p>
        </p:txBody>
      </p:sp>
    </p:spTree>
    <p:extLst>
      <p:ext uri="{BB962C8B-B14F-4D97-AF65-F5344CB8AC3E}">
        <p14:creationId xmlns:p14="http://schemas.microsoft.com/office/powerpoint/2010/main" val="42794528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7B34F26-F61E-4BFF-83D6-F5405471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6C335C-0251-7BFF-ECEB-40BABF359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NVX:2508-096</a:t>
            </a:r>
          </a:p>
        </p:txBody>
      </p:sp>
    </p:spTree>
    <p:extLst>
      <p:ext uri="{BB962C8B-B14F-4D97-AF65-F5344CB8AC3E}">
        <p14:creationId xmlns:p14="http://schemas.microsoft.com/office/powerpoint/2010/main" val="6232356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7AD4E12-9538-0F59-09BD-AEC1C874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1F94D8-D2D5-596E-3EE7-4574E36089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NVX:2508-097</a:t>
            </a:r>
          </a:p>
        </p:txBody>
      </p:sp>
    </p:spTree>
    <p:extLst>
      <p:ext uri="{BB962C8B-B14F-4D97-AF65-F5344CB8AC3E}">
        <p14:creationId xmlns:p14="http://schemas.microsoft.com/office/powerpoint/2010/main" val="12168111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F8AD8E5-F6EF-D9E5-F88C-3C4C0330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6A3996-75FC-CA94-2D3D-48BA76B34F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NVX:2508-098</a:t>
            </a:r>
          </a:p>
        </p:txBody>
      </p:sp>
    </p:spTree>
    <p:extLst>
      <p:ext uri="{BB962C8B-B14F-4D97-AF65-F5344CB8AC3E}">
        <p14:creationId xmlns:p14="http://schemas.microsoft.com/office/powerpoint/2010/main" val="36665613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F8A9AA8-BFDC-D536-5F95-42269F1A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CE5041-6936-8268-EE88-F73379B0C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000" y="6552000"/>
            <a:ext cx="2880000" cy="180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800">
                <a:solidFill>
                  <a:srgbClr val="000000"/>
                </a:solidFill>
                <a:latin typeface="Meiryo UI"/>
              </a:rPr>
              <a:t>NVX:2508-099</a:t>
            </a:r>
          </a:p>
        </p:txBody>
      </p:sp>
    </p:spTree>
    <p:extLst>
      <p:ext uri="{BB962C8B-B14F-4D97-AF65-F5344CB8AC3E}">
        <p14:creationId xmlns:p14="http://schemas.microsoft.com/office/powerpoint/2010/main" val="2970578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CB578EE0A617F45A55EAFF66E23F79C" ma:contentTypeVersion="6" ma:contentTypeDescription="新しいドキュメントを作成します。" ma:contentTypeScope="" ma:versionID="4e448488afcc45abda0d45674b573ea4">
  <xsd:schema xmlns:xsd="http://www.w3.org/2001/XMLSchema" xmlns:xs="http://www.w3.org/2001/XMLSchema" xmlns:p="http://schemas.microsoft.com/office/2006/metadata/properties" xmlns:ns2="29e98512-e2da-4b1f-96dd-ed7c626403eb" xmlns:ns3="21a2a727-bde4-4a82-be03-79b33ed4aadd" targetNamespace="http://schemas.microsoft.com/office/2006/metadata/properties" ma:root="true" ma:fieldsID="edaff6acae9345cf41b5f426a64bb18e" ns2:_="" ns3:_="">
    <xsd:import namespace="29e98512-e2da-4b1f-96dd-ed7c626403eb"/>
    <xsd:import namespace="21a2a727-bde4-4a82-be03-79b33ed4aa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98512-e2da-4b1f-96dd-ed7c626403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a2a727-bde4-4a82-be03-79b33ed4aa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DD262F-94CD-4E0F-A7C3-4B9FAFE05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A894CE-123F-483D-9288-03B0365E74F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7E26625-20CE-4B89-9D22-7F55F302A8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e98512-e2da-4b1f-96dd-ed7c626403eb"/>
    <ds:schemaRef ds:uri="21a2a727-bde4-4a82-be03-79b33ed4aa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396</Words>
  <Application>Microsoft Office PowerPoint</Application>
  <PresentationFormat>ワイド画面</PresentationFormat>
  <Paragraphs>125</Paragraphs>
  <Slides>121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121</vt:i4>
      </vt:variant>
    </vt:vector>
  </HeadingPairs>
  <TitlesOfParts>
    <vt:vector size="126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組換えコロナウイルス（SARS-CoV-2）ワクチン（ヌバキソビッド）の構成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組換えコロナウイルス（SARS-CoV-2）ワクチン（ヌバキソビッド）の臨床試験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Inazuka, Masakazu</dc:creator>
  <cp:lastModifiedBy>xyz abc</cp:lastModifiedBy>
  <cp:revision>2</cp:revision>
  <dcterms:created xsi:type="dcterms:W3CDTF">2025-08-25T23:25:50Z</dcterms:created>
  <dcterms:modified xsi:type="dcterms:W3CDTF">2025-09-29T09:31:50Z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0x010100ECB578EE0A617F45A55EAFF66E23F79C</vt:lpwstr>
  </property>
</Properties>
</file>