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changesInfos/changesInfo1.xml" ContentType="application/vnd.ms-powerpoint.changesinfo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A7ED9-D219-4876-B697-0B1CFE29B6A5}" v="32" dt="2024-11-15T07:11:21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azuka, Masakazu" userId="f8572d1a-38ad-4749-a87e-56528b341959" providerId="ADAL" clId="{BE3A7ED9-D219-4876-B697-0B1CFE29B6A5}"/>
    <pc:docChg chg="custSel modSld">
      <pc:chgData name="Inazuka, Masakazu" userId="f8572d1a-38ad-4749-a87e-56528b341959" providerId="ADAL" clId="{BE3A7ED9-D219-4876-B697-0B1CFE29B6A5}" dt="2024-11-15T07:11:21.016" v="42"/>
      <pc:docMkLst>
        <pc:docMk/>
      </pc:docMkLst>
      <pc:sldChg chg="addSp modSp mod">
        <pc:chgData name="Inazuka, Masakazu" userId="f8572d1a-38ad-4749-a87e-56528b341959" providerId="ADAL" clId="{BE3A7ED9-D219-4876-B697-0B1CFE29B6A5}" dt="2024-11-15T07:09:04.362" v="10" actId="1037"/>
        <pc:sldMkLst>
          <pc:docMk/>
          <pc:sldMk cId="727618979" sldId="256"/>
        </pc:sldMkLst>
        <pc:picChg chg="add mod">
          <ac:chgData name="Inazuka, Masakazu" userId="f8572d1a-38ad-4749-a87e-56528b341959" providerId="ADAL" clId="{BE3A7ED9-D219-4876-B697-0B1CFE29B6A5}" dt="2024-11-15T07:09:04.362" v="10" actId="1037"/>
          <ac:picMkLst>
            <pc:docMk/>
            <pc:sldMk cId="727618979" sldId="256"/>
            <ac:picMk id="4" creationId="{114AC98D-C673-1269-5CD1-180FD6B1C088}"/>
          </ac:picMkLst>
        </pc:picChg>
      </pc:sldChg>
      <pc:sldChg chg="addSp delSp modSp mod">
        <pc:chgData name="Inazuka, Masakazu" userId="f8572d1a-38ad-4749-a87e-56528b341959" providerId="ADAL" clId="{BE3A7ED9-D219-4876-B697-0B1CFE29B6A5}" dt="2024-11-15T07:09:23.215" v="13"/>
        <pc:sldMkLst>
          <pc:docMk/>
          <pc:sldMk cId="1959653676" sldId="257"/>
        </pc:sldMkLst>
        <pc:picChg chg="add del mod">
          <ac:chgData name="Inazuka, Masakazu" userId="f8572d1a-38ad-4749-a87e-56528b341959" providerId="ADAL" clId="{BE3A7ED9-D219-4876-B697-0B1CFE29B6A5}" dt="2024-11-15T07:09:15.709" v="12" actId="478"/>
          <ac:picMkLst>
            <pc:docMk/>
            <pc:sldMk cId="1959653676" sldId="257"/>
            <ac:picMk id="4" creationId="{114AC98D-C673-1269-5CD1-180FD6B1C088}"/>
          </ac:picMkLst>
        </pc:picChg>
        <pc:picChg chg="add mod">
          <ac:chgData name="Inazuka, Masakazu" userId="f8572d1a-38ad-4749-a87e-56528b341959" providerId="ADAL" clId="{BE3A7ED9-D219-4876-B697-0B1CFE29B6A5}" dt="2024-11-15T07:09:23.215" v="13"/>
          <ac:picMkLst>
            <pc:docMk/>
            <pc:sldMk cId="1959653676" sldId="257"/>
            <ac:picMk id="5" creationId="{8A864A74-D476-8DD2-9667-5A7BE3AD73C1}"/>
          </ac:picMkLst>
        </pc:picChg>
      </pc:sldChg>
      <pc:sldChg chg="addSp modSp">
        <pc:chgData name="Inazuka, Masakazu" userId="f8572d1a-38ad-4749-a87e-56528b341959" providerId="ADAL" clId="{BE3A7ED9-D219-4876-B697-0B1CFE29B6A5}" dt="2024-11-15T07:09:43.298" v="14"/>
        <pc:sldMkLst>
          <pc:docMk/>
          <pc:sldMk cId="3560854020" sldId="258"/>
        </pc:sldMkLst>
        <pc:picChg chg="add mod">
          <ac:chgData name="Inazuka, Masakazu" userId="f8572d1a-38ad-4749-a87e-56528b341959" providerId="ADAL" clId="{BE3A7ED9-D219-4876-B697-0B1CFE29B6A5}" dt="2024-11-15T07:09:43.298" v="14"/>
          <ac:picMkLst>
            <pc:docMk/>
            <pc:sldMk cId="3560854020" sldId="258"/>
            <ac:picMk id="4" creationId="{9B213E92-3A94-D11D-CA24-AB6829BAEDF3}"/>
          </ac:picMkLst>
        </pc:picChg>
      </pc:sldChg>
      <pc:sldChg chg="addSp modSp">
        <pc:chgData name="Inazuka, Masakazu" userId="f8572d1a-38ad-4749-a87e-56528b341959" providerId="ADAL" clId="{BE3A7ED9-D219-4876-B697-0B1CFE29B6A5}" dt="2024-11-15T07:09:54.936" v="15"/>
        <pc:sldMkLst>
          <pc:docMk/>
          <pc:sldMk cId="939025428" sldId="259"/>
        </pc:sldMkLst>
        <pc:picChg chg="add mod">
          <ac:chgData name="Inazuka, Masakazu" userId="f8572d1a-38ad-4749-a87e-56528b341959" providerId="ADAL" clId="{BE3A7ED9-D219-4876-B697-0B1CFE29B6A5}" dt="2024-11-15T07:09:54.936" v="15"/>
          <ac:picMkLst>
            <pc:docMk/>
            <pc:sldMk cId="939025428" sldId="259"/>
            <ac:picMk id="4" creationId="{2E1B5529-903B-7E73-66F4-58158B9F7062}"/>
          </ac:picMkLst>
        </pc:picChg>
      </pc:sldChg>
      <pc:sldChg chg="addSp modSp">
        <pc:chgData name="Inazuka, Masakazu" userId="f8572d1a-38ad-4749-a87e-56528b341959" providerId="ADAL" clId="{BE3A7ED9-D219-4876-B697-0B1CFE29B6A5}" dt="2024-11-15T07:09:57.541" v="16"/>
        <pc:sldMkLst>
          <pc:docMk/>
          <pc:sldMk cId="3994662711" sldId="260"/>
        </pc:sldMkLst>
        <pc:picChg chg="add mod">
          <ac:chgData name="Inazuka, Masakazu" userId="f8572d1a-38ad-4749-a87e-56528b341959" providerId="ADAL" clId="{BE3A7ED9-D219-4876-B697-0B1CFE29B6A5}" dt="2024-11-15T07:09:57.541" v="16"/>
          <ac:picMkLst>
            <pc:docMk/>
            <pc:sldMk cId="3994662711" sldId="260"/>
            <ac:picMk id="4" creationId="{C8FF5843-B53E-C223-DEDB-8307850CC6E9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00.407" v="17"/>
        <pc:sldMkLst>
          <pc:docMk/>
          <pc:sldMk cId="3047207252" sldId="261"/>
        </pc:sldMkLst>
        <pc:picChg chg="add mod">
          <ac:chgData name="Inazuka, Masakazu" userId="f8572d1a-38ad-4749-a87e-56528b341959" providerId="ADAL" clId="{BE3A7ED9-D219-4876-B697-0B1CFE29B6A5}" dt="2024-11-15T07:10:00.407" v="17"/>
          <ac:picMkLst>
            <pc:docMk/>
            <pc:sldMk cId="3047207252" sldId="261"/>
            <ac:picMk id="4" creationId="{4104D3E9-18FE-60F2-8CF0-1A709B1E3FA4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09.798" v="18"/>
        <pc:sldMkLst>
          <pc:docMk/>
          <pc:sldMk cId="1368458873" sldId="262"/>
        </pc:sldMkLst>
        <pc:picChg chg="add mod">
          <ac:chgData name="Inazuka, Masakazu" userId="f8572d1a-38ad-4749-a87e-56528b341959" providerId="ADAL" clId="{BE3A7ED9-D219-4876-B697-0B1CFE29B6A5}" dt="2024-11-15T07:10:09.798" v="18"/>
          <ac:picMkLst>
            <pc:docMk/>
            <pc:sldMk cId="1368458873" sldId="262"/>
            <ac:picMk id="4" creationId="{D1358F89-BAFE-BCC0-08CE-00369FE2BA62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12.949" v="19"/>
        <pc:sldMkLst>
          <pc:docMk/>
          <pc:sldMk cId="2642902510" sldId="263"/>
        </pc:sldMkLst>
        <pc:picChg chg="add mod">
          <ac:chgData name="Inazuka, Masakazu" userId="f8572d1a-38ad-4749-a87e-56528b341959" providerId="ADAL" clId="{BE3A7ED9-D219-4876-B697-0B1CFE29B6A5}" dt="2024-11-15T07:10:12.949" v="19"/>
          <ac:picMkLst>
            <pc:docMk/>
            <pc:sldMk cId="2642902510" sldId="263"/>
            <ac:picMk id="4" creationId="{EF9EF3AE-BEF1-986A-67BD-AE876CEAF044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15.731" v="20"/>
        <pc:sldMkLst>
          <pc:docMk/>
          <pc:sldMk cId="219436103" sldId="264"/>
        </pc:sldMkLst>
        <pc:picChg chg="add mod">
          <ac:chgData name="Inazuka, Masakazu" userId="f8572d1a-38ad-4749-a87e-56528b341959" providerId="ADAL" clId="{BE3A7ED9-D219-4876-B697-0B1CFE29B6A5}" dt="2024-11-15T07:10:15.731" v="20"/>
          <ac:picMkLst>
            <pc:docMk/>
            <pc:sldMk cId="219436103" sldId="264"/>
            <ac:picMk id="4" creationId="{C4AF58AA-D233-F2F1-BF39-606530C07CA4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18.597" v="21"/>
        <pc:sldMkLst>
          <pc:docMk/>
          <pc:sldMk cId="944664585" sldId="265"/>
        </pc:sldMkLst>
        <pc:picChg chg="add mod">
          <ac:chgData name="Inazuka, Masakazu" userId="f8572d1a-38ad-4749-a87e-56528b341959" providerId="ADAL" clId="{BE3A7ED9-D219-4876-B697-0B1CFE29B6A5}" dt="2024-11-15T07:10:18.597" v="21"/>
          <ac:picMkLst>
            <pc:docMk/>
            <pc:sldMk cId="944664585" sldId="265"/>
            <ac:picMk id="4" creationId="{366E4718-2AE3-4A33-A3E7-E91C0238E96D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21.820" v="22"/>
        <pc:sldMkLst>
          <pc:docMk/>
          <pc:sldMk cId="3158102983" sldId="266"/>
        </pc:sldMkLst>
        <pc:picChg chg="add mod">
          <ac:chgData name="Inazuka, Masakazu" userId="f8572d1a-38ad-4749-a87e-56528b341959" providerId="ADAL" clId="{BE3A7ED9-D219-4876-B697-0B1CFE29B6A5}" dt="2024-11-15T07:10:21.820" v="22"/>
          <ac:picMkLst>
            <pc:docMk/>
            <pc:sldMk cId="3158102983" sldId="266"/>
            <ac:picMk id="4" creationId="{D1954358-D28D-B29E-C86A-87546517EAFB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24.284" v="23"/>
        <pc:sldMkLst>
          <pc:docMk/>
          <pc:sldMk cId="3531696891" sldId="267"/>
        </pc:sldMkLst>
        <pc:picChg chg="add mod">
          <ac:chgData name="Inazuka, Masakazu" userId="f8572d1a-38ad-4749-a87e-56528b341959" providerId="ADAL" clId="{BE3A7ED9-D219-4876-B697-0B1CFE29B6A5}" dt="2024-11-15T07:10:24.284" v="23"/>
          <ac:picMkLst>
            <pc:docMk/>
            <pc:sldMk cId="3531696891" sldId="267"/>
            <ac:picMk id="4" creationId="{6B39264C-B6AF-B8ED-161B-0A16303CBC0A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27.167" v="24"/>
        <pc:sldMkLst>
          <pc:docMk/>
          <pc:sldMk cId="3830595086" sldId="268"/>
        </pc:sldMkLst>
        <pc:picChg chg="add mod">
          <ac:chgData name="Inazuka, Masakazu" userId="f8572d1a-38ad-4749-a87e-56528b341959" providerId="ADAL" clId="{BE3A7ED9-D219-4876-B697-0B1CFE29B6A5}" dt="2024-11-15T07:10:27.167" v="24"/>
          <ac:picMkLst>
            <pc:docMk/>
            <pc:sldMk cId="3830595086" sldId="268"/>
            <ac:picMk id="4" creationId="{39882E67-CD65-F4B6-2E82-B9CDEC45F4D8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29.765" v="25"/>
        <pc:sldMkLst>
          <pc:docMk/>
          <pc:sldMk cId="2565071253" sldId="269"/>
        </pc:sldMkLst>
        <pc:picChg chg="add mod">
          <ac:chgData name="Inazuka, Masakazu" userId="f8572d1a-38ad-4749-a87e-56528b341959" providerId="ADAL" clId="{BE3A7ED9-D219-4876-B697-0B1CFE29B6A5}" dt="2024-11-15T07:10:29.765" v="25"/>
          <ac:picMkLst>
            <pc:docMk/>
            <pc:sldMk cId="2565071253" sldId="269"/>
            <ac:picMk id="4" creationId="{51D46037-4D67-323C-7BE3-3256CCF6DAB1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32.692" v="26"/>
        <pc:sldMkLst>
          <pc:docMk/>
          <pc:sldMk cId="3681515325" sldId="270"/>
        </pc:sldMkLst>
        <pc:picChg chg="add mod">
          <ac:chgData name="Inazuka, Masakazu" userId="f8572d1a-38ad-4749-a87e-56528b341959" providerId="ADAL" clId="{BE3A7ED9-D219-4876-B697-0B1CFE29B6A5}" dt="2024-11-15T07:10:32.692" v="26"/>
          <ac:picMkLst>
            <pc:docMk/>
            <pc:sldMk cId="3681515325" sldId="270"/>
            <ac:picMk id="4" creationId="{405B407F-C13B-4C2E-50E9-91589B7F072B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35.728" v="27"/>
        <pc:sldMkLst>
          <pc:docMk/>
          <pc:sldMk cId="1390300080" sldId="271"/>
        </pc:sldMkLst>
        <pc:picChg chg="add mod">
          <ac:chgData name="Inazuka, Masakazu" userId="f8572d1a-38ad-4749-a87e-56528b341959" providerId="ADAL" clId="{BE3A7ED9-D219-4876-B697-0B1CFE29B6A5}" dt="2024-11-15T07:10:35.728" v="27"/>
          <ac:picMkLst>
            <pc:docMk/>
            <pc:sldMk cId="1390300080" sldId="271"/>
            <ac:picMk id="4" creationId="{C26D7217-7AE9-0F4C-6927-1A2C3E2D16FC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38.293" v="28"/>
        <pc:sldMkLst>
          <pc:docMk/>
          <pc:sldMk cId="1995983714" sldId="272"/>
        </pc:sldMkLst>
        <pc:picChg chg="add mod">
          <ac:chgData name="Inazuka, Masakazu" userId="f8572d1a-38ad-4749-a87e-56528b341959" providerId="ADAL" clId="{BE3A7ED9-D219-4876-B697-0B1CFE29B6A5}" dt="2024-11-15T07:10:38.293" v="28"/>
          <ac:picMkLst>
            <pc:docMk/>
            <pc:sldMk cId="1995983714" sldId="272"/>
            <ac:picMk id="4" creationId="{6ED99821-241E-DA3E-207D-C46D4A975B61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41.116" v="29"/>
        <pc:sldMkLst>
          <pc:docMk/>
          <pc:sldMk cId="1969628187" sldId="273"/>
        </pc:sldMkLst>
        <pc:picChg chg="add mod">
          <ac:chgData name="Inazuka, Masakazu" userId="f8572d1a-38ad-4749-a87e-56528b341959" providerId="ADAL" clId="{BE3A7ED9-D219-4876-B697-0B1CFE29B6A5}" dt="2024-11-15T07:10:41.116" v="29"/>
          <ac:picMkLst>
            <pc:docMk/>
            <pc:sldMk cId="1969628187" sldId="273"/>
            <ac:picMk id="4" creationId="{9080E859-B8A6-B8F9-02C0-E1DCB9BD5732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44.050" v="30"/>
        <pc:sldMkLst>
          <pc:docMk/>
          <pc:sldMk cId="3581197679" sldId="274"/>
        </pc:sldMkLst>
        <pc:picChg chg="add mod">
          <ac:chgData name="Inazuka, Masakazu" userId="f8572d1a-38ad-4749-a87e-56528b341959" providerId="ADAL" clId="{BE3A7ED9-D219-4876-B697-0B1CFE29B6A5}" dt="2024-11-15T07:10:44.050" v="30"/>
          <ac:picMkLst>
            <pc:docMk/>
            <pc:sldMk cId="3581197679" sldId="274"/>
            <ac:picMk id="4" creationId="{D13E2D6E-231E-D5BF-30D8-8B90A7216092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46.639" v="31"/>
        <pc:sldMkLst>
          <pc:docMk/>
          <pc:sldMk cId="4070990465" sldId="275"/>
        </pc:sldMkLst>
        <pc:picChg chg="add mod">
          <ac:chgData name="Inazuka, Masakazu" userId="f8572d1a-38ad-4749-a87e-56528b341959" providerId="ADAL" clId="{BE3A7ED9-D219-4876-B697-0B1CFE29B6A5}" dt="2024-11-15T07:10:46.639" v="31"/>
          <ac:picMkLst>
            <pc:docMk/>
            <pc:sldMk cId="4070990465" sldId="275"/>
            <ac:picMk id="4" creationId="{0CCAB6A2-5B3F-E0A4-9115-DD53B5ADE5D8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49.028" v="32"/>
        <pc:sldMkLst>
          <pc:docMk/>
          <pc:sldMk cId="412976655" sldId="276"/>
        </pc:sldMkLst>
        <pc:picChg chg="add mod">
          <ac:chgData name="Inazuka, Masakazu" userId="f8572d1a-38ad-4749-a87e-56528b341959" providerId="ADAL" clId="{BE3A7ED9-D219-4876-B697-0B1CFE29B6A5}" dt="2024-11-15T07:10:49.028" v="32"/>
          <ac:picMkLst>
            <pc:docMk/>
            <pc:sldMk cId="412976655" sldId="276"/>
            <ac:picMk id="4" creationId="{3D5E9DEA-33D4-9FCD-C70C-47A4F53198B0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51.597" v="33"/>
        <pc:sldMkLst>
          <pc:docMk/>
          <pc:sldMk cId="959491474" sldId="277"/>
        </pc:sldMkLst>
        <pc:picChg chg="add mod">
          <ac:chgData name="Inazuka, Masakazu" userId="f8572d1a-38ad-4749-a87e-56528b341959" providerId="ADAL" clId="{BE3A7ED9-D219-4876-B697-0B1CFE29B6A5}" dt="2024-11-15T07:10:51.597" v="33"/>
          <ac:picMkLst>
            <pc:docMk/>
            <pc:sldMk cId="959491474" sldId="277"/>
            <ac:picMk id="4" creationId="{7F61A25F-9043-5C68-A767-C7C1F8597A20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55.188" v="34"/>
        <pc:sldMkLst>
          <pc:docMk/>
          <pc:sldMk cId="2923983861" sldId="278"/>
        </pc:sldMkLst>
        <pc:picChg chg="add mod">
          <ac:chgData name="Inazuka, Masakazu" userId="f8572d1a-38ad-4749-a87e-56528b341959" providerId="ADAL" clId="{BE3A7ED9-D219-4876-B697-0B1CFE29B6A5}" dt="2024-11-15T07:10:55.188" v="34"/>
          <ac:picMkLst>
            <pc:docMk/>
            <pc:sldMk cId="2923983861" sldId="278"/>
            <ac:picMk id="4" creationId="{439DD007-4D8F-DCC9-298D-7D9C7F0B0E57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0:57.594" v="35"/>
        <pc:sldMkLst>
          <pc:docMk/>
          <pc:sldMk cId="4230485445" sldId="279"/>
        </pc:sldMkLst>
        <pc:picChg chg="add mod">
          <ac:chgData name="Inazuka, Masakazu" userId="f8572d1a-38ad-4749-a87e-56528b341959" providerId="ADAL" clId="{BE3A7ED9-D219-4876-B697-0B1CFE29B6A5}" dt="2024-11-15T07:10:57.594" v="35"/>
          <ac:picMkLst>
            <pc:docMk/>
            <pc:sldMk cId="4230485445" sldId="279"/>
            <ac:picMk id="4" creationId="{10EB71EE-EECE-B8AD-9012-44175D5A761E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1:00.273" v="36"/>
        <pc:sldMkLst>
          <pc:docMk/>
          <pc:sldMk cId="3677499651" sldId="280"/>
        </pc:sldMkLst>
        <pc:picChg chg="add mod">
          <ac:chgData name="Inazuka, Masakazu" userId="f8572d1a-38ad-4749-a87e-56528b341959" providerId="ADAL" clId="{BE3A7ED9-D219-4876-B697-0B1CFE29B6A5}" dt="2024-11-15T07:11:00.273" v="36"/>
          <ac:picMkLst>
            <pc:docMk/>
            <pc:sldMk cId="3677499651" sldId="280"/>
            <ac:picMk id="4" creationId="{D7EF8CDE-A2ED-B5E2-273D-F0C7954AC2ED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1:04.643" v="37"/>
        <pc:sldMkLst>
          <pc:docMk/>
          <pc:sldMk cId="3081541193" sldId="281"/>
        </pc:sldMkLst>
        <pc:picChg chg="add mod">
          <ac:chgData name="Inazuka, Masakazu" userId="f8572d1a-38ad-4749-a87e-56528b341959" providerId="ADAL" clId="{BE3A7ED9-D219-4876-B697-0B1CFE29B6A5}" dt="2024-11-15T07:11:04.643" v="37"/>
          <ac:picMkLst>
            <pc:docMk/>
            <pc:sldMk cId="3081541193" sldId="281"/>
            <ac:picMk id="4" creationId="{6936C746-A309-A90D-59BD-73324388722C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1:07.332" v="38"/>
        <pc:sldMkLst>
          <pc:docMk/>
          <pc:sldMk cId="4179989113" sldId="282"/>
        </pc:sldMkLst>
        <pc:picChg chg="add mod">
          <ac:chgData name="Inazuka, Masakazu" userId="f8572d1a-38ad-4749-a87e-56528b341959" providerId="ADAL" clId="{BE3A7ED9-D219-4876-B697-0B1CFE29B6A5}" dt="2024-11-15T07:11:07.332" v="38"/>
          <ac:picMkLst>
            <pc:docMk/>
            <pc:sldMk cId="4179989113" sldId="282"/>
            <ac:picMk id="4" creationId="{AFD03017-62F9-A8FB-5E77-1E9936B84EDE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1:09.784" v="39"/>
        <pc:sldMkLst>
          <pc:docMk/>
          <pc:sldMk cId="3415112108" sldId="283"/>
        </pc:sldMkLst>
        <pc:picChg chg="add mod">
          <ac:chgData name="Inazuka, Masakazu" userId="f8572d1a-38ad-4749-a87e-56528b341959" providerId="ADAL" clId="{BE3A7ED9-D219-4876-B697-0B1CFE29B6A5}" dt="2024-11-15T07:11:09.784" v="39"/>
          <ac:picMkLst>
            <pc:docMk/>
            <pc:sldMk cId="3415112108" sldId="283"/>
            <ac:picMk id="4" creationId="{0D5D1DAA-5CF9-C998-A307-DCC32E828523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1:12.436" v="40"/>
        <pc:sldMkLst>
          <pc:docMk/>
          <pc:sldMk cId="1262788375" sldId="284"/>
        </pc:sldMkLst>
        <pc:picChg chg="add mod">
          <ac:chgData name="Inazuka, Masakazu" userId="f8572d1a-38ad-4749-a87e-56528b341959" providerId="ADAL" clId="{BE3A7ED9-D219-4876-B697-0B1CFE29B6A5}" dt="2024-11-15T07:11:12.436" v="40"/>
          <ac:picMkLst>
            <pc:docMk/>
            <pc:sldMk cId="1262788375" sldId="284"/>
            <ac:picMk id="4" creationId="{E965CF0C-A663-3F21-3982-659EFDECE7D2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1:15.086" v="41"/>
        <pc:sldMkLst>
          <pc:docMk/>
          <pc:sldMk cId="2898944653" sldId="285"/>
        </pc:sldMkLst>
        <pc:picChg chg="add mod">
          <ac:chgData name="Inazuka, Masakazu" userId="f8572d1a-38ad-4749-a87e-56528b341959" providerId="ADAL" clId="{BE3A7ED9-D219-4876-B697-0B1CFE29B6A5}" dt="2024-11-15T07:11:15.086" v="41"/>
          <ac:picMkLst>
            <pc:docMk/>
            <pc:sldMk cId="2898944653" sldId="285"/>
            <ac:picMk id="4" creationId="{730D717F-F0DD-D8E7-3BDF-70AC5E40F2E0}"/>
          </ac:picMkLst>
        </pc:picChg>
      </pc:sldChg>
      <pc:sldChg chg="addSp modSp">
        <pc:chgData name="Inazuka, Masakazu" userId="f8572d1a-38ad-4749-a87e-56528b341959" providerId="ADAL" clId="{BE3A7ED9-D219-4876-B697-0B1CFE29B6A5}" dt="2024-11-15T07:11:21.016" v="42"/>
        <pc:sldMkLst>
          <pc:docMk/>
          <pc:sldMk cId="32653331" sldId="286"/>
        </pc:sldMkLst>
        <pc:picChg chg="add mod">
          <ac:chgData name="Inazuka, Masakazu" userId="f8572d1a-38ad-4749-a87e-56528b341959" providerId="ADAL" clId="{BE3A7ED9-D219-4876-B697-0B1CFE29B6A5}" dt="2024-11-15T07:11:21.016" v="42"/>
          <ac:picMkLst>
            <pc:docMk/>
            <pc:sldMk cId="32653331" sldId="286"/>
            <ac:picMk id="4" creationId="{C13A3D47-56C3-C46E-4FD7-D2F02A92DFB1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0B891E-0AB7-C0A5-B4B4-8D6E1DBE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6C7B84-FEE1-B80B-5935-37D633D2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43F6-27C3-4457-9EE4-6ED1AB220B2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4077AEE-2BF7-8A4D-5AF7-1359E1A3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75316D-AF71-62B0-F210-C807E398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6E4E-7255-4018-BE1B-5BA1DCC3D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38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B3458EA-39E1-A4C3-ABA1-2D7106CE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49FDC3-D404-9159-E9C3-3EC31623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5C3F2A-0F1E-32F2-8743-41BF93EDF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EA43F6-27C3-4457-9EE4-6ED1AB220B21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B15A3B-37A1-1C9F-C4AA-8DE4850C9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D4F610-39B1-88C8-F724-C3253F816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BA6E4E-7255-4018-BE1B-5BA1DCC3D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2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2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2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3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2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3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950DC1-7879-73AE-D237-03CF9CB8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C97E45-140F-191E-1169-FC7D4A2FCC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114AC98D-C673-1269-5CD1-180FD6B1C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NVX:2411-001</a:t>
            </a:r>
          </a:p>
        </p:txBody>
      </p:sp>
    </p:spTree>
    <p:extLst>
      <p:ext uri="{BB962C8B-B14F-4D97-AF65-F5344CB8AC3E}">
        <p14:creationId xmlns:p14="http://schemas.microsoft.com/office/powerpoint/2010/main" val="72761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88B4F2F-9B4B-079D-1258-F34A16FF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代表的な罹患後症状の経時的変化（日本）</a:t>
            </a:r>
            <a:endParaRPr lang="ja-JP" altLang="en-US" sz="2800" baseline="30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DCDEAF-A8B7-7D0E-818E-AC7BC0D7C4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366E4718-2AE3-4A33-A3E7-E91C0238E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NVX:2411-010</a:t>
            </a:r>
          </a:p>
        </p:txBody>
      </p:sp>
    </p:spTree>
    <p:extLst>
      <p:ext uri="{BB962C8B-B14F-4D97-AF65-F5344CB8AC3E}">
        <p14:creationId xmlns:p14="http://schemas.microsoft.com/office/powerpoint/2010/main" val="94466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45DF6FD-0CE4-CB03-8774-E92CDBC8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B4432B-5F4F-8E4D-443A-D1481D50E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954358-D28D-B29E-C86A-87546517E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NVX:2411-011</a:t>
            </a:r>
          </a:p>
        </p:txBody>
      </p:sp>
    </p:spTree>
    <p:extLst>
      <p:ext uri="{BB962C8B-B14F-4D97-AF65-F5344CB8AC3E}">
        <p14:creationId xmlns:p14="http://schemas.microsoft.com/office/powerpoint/2010/main" val="315810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09DB191-A9F5-B459-F2AC-6D246941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EA0790-7376-8229-F2C2-440AB319D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6B39264C-B6AF-B8ED-161B-0A16303CB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NVX:2411-012</a:t>
            </a:r>
          </a:p>
        </p:txBody>
      </p:sp>
    </p:spTree>
    <p:extLst>
      <p:ext uri="{BB962C8B-B14F-4D97-AF65-F5344CB8AC3E}">
        <p14:creationId xmlns:p14="http://schemas.microsoft.com/office/powerpoint/2010/main" val="353169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A1A3ABD-CCAB-26F2-7351-E9A0CE9A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4BE0A2-8F13-EBAA-850B-CC6E1D27E4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39882E67-CD65-F4B6-2E82-B9CDEC45F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NVX:2411-013</a:t>
            </a:r>
          </a:p>
        </p:txBody>
      </p:sp>
    </p:spTree>
    <p:extLst>
      <p:ext uri="{BB962C8B-B14F-4D97-AF65-F5344CB8AC3E}">
        <p14:creationId xmlns:p14="http://schemas.microsoft.com/office/powerpoint/2010/main" val="383059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7BCF409-08B9-C2E7-14E6-2496D1D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新型コロナウイルスゲノムの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PANGO Lineage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変遷（東京）</a:t>
            </a:r>
            <a:endParaRPr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132FB9-28BB-9FF5-8FB6-059FE8706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51D46037-4D67-323C-7BE3-3256CCF6D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NVX:2411-014</a:t>
            </a:r>
          </a:p>
        </p:txBody>
      </p:sp>
    </p:spTree>
    <p:extLst>
      <p:ext uri="{BB962C8B-B14F-4D97-AF65-F5344CB8AC3E}">
        <p14:creationId xmlns:p14="http://schemas.microsoft.com/office/powerpoint/2010/main" val="256507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CB2C757-30CD-D95C-E0C2-4CEBFEE3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CFE520-8518-66D5-46C1-D3F208F926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405B407F-C13B-4C2E-50E9-91589B7F07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NVX:2411-015</a:t>
            </a:r>
          </a:p>
        </p:txBody>
      </p:sp>
    </p:spTree>
    <p:extLst>
      <p:ext uri="{BB962C8B-B14F-4D97-AF65-F5344CB8AC3E}">
        <p14:creationId xmlns:p14="http://schemas.microsoft.com/office/powerpoint/2010/main" val="368151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CA692BB-7DE3-612A-BAFB-258DD3AC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894128-C41F-91A0-D2CC-1AF30D6D5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C26D7217-7AE9-0F4C-6927-1A2C3E2D1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NVX:2411-016</a:t>
            </a:r>
          </a:p>
        </p:txBody>
      </p:sp>
    </p:spTree>
    <p:extLst>
      <p:ext uri="{BB962C8B-B14F-4D97-AF65-F5344CB8AC3E}">
        <p14:creationId xmlns:p14="http://schemas.microsoft.com/office/powerpoint/2010/main" val="139030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CF2F759-6099-AD4B-D773-1B8A8C56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06473E-E1F1-271B-3046-DC996655F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6ED99821-241E-DA3E-207D-C46D4A975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NVX:2411-017</a:t>
            </a:r>
          </a:p>
        </p:txBody>
      </p:sp>
    </p:spTree>
    <p:extLst>
      <p:ext uri="{BB962C8B-B14F-4D97-AF65-F5344CB8AC3E}">
        <p14:creationId xmlns:p14="http://schemas.microsoft.com/office/powerpoint/2010/main" val="199598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BECDE17-22FC-505F-4B6A-210141A6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E5A20A-BE5E-0AD8-DCC5-A343A5E25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9080E859-B8A6-B8F9-02C0-E1DCB9BD5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NVX:2411-018</a:t>
            </a:r>
          </a:p>
        </p:txBody>
      </p:sp>
    </p:spTree>
    <p:extLst>
      <p:ext uri="{BB962C8B-B14F-4D97-AF65-F5344CB8AC3E}">
        <p14:creationId xmlns:p14="http://schemas.microsoft.com/office/powerpoint/2010/main" val="196962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4EB58A0-D7C6-FE7A-E6E8-E954FE64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F7B101-C26A-D112-AA23-D05AF85374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3E2D6E-231E-D5BF-30D8-8B90A7216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NVX:2411-019</a:t>
            </a:r>
          </a:p>
        </p:txBody>
      </p:sp>
    </p:spTree>
    <p:extLst>
      <p:ext uri="{BB962C8B-B14F-4D97-AF65-F5344CB8AC3E}">
        <p14:creationId xmlns:p14="http://schemas.microsoft.com/office/powerpoint/2010/main" val="358119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0C3ABC7-2108-DBC5-A7C9-C4504BC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新型コロナウイルス感染症（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COVID-19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）の変遷</a:t>
            </a:r>
            <a:endParaRPr kumimoji="1"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6F6B3D-9805-13B4-F114-A2E4B8FEE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 descr="ロゴ, 会社名&#10;&#10;自動的に生成された説明">
            <a:extLst>
              <a:ext uri="{FF2B5EF4-FFF2-40B4-BE49-F238E27FC236}">
                <a16:creationId xmlns:a16="http://schemas.microsoft.com/office/drawing/2014/main" id="{8A864A74-D476-8DD2-9667-5A7BE3AD73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NVX:2411-002</a:t>
            </a:r>
          </a:p>
        </p:txBody>
      </p:sp>
    </p:spTree>
    <p:extLst>
      <p:ext uri="{BB962C8B-B14F-4D97-AF65-F5344CB8AC3E}">
        <p14:creationId xmlns:p14="http://schemas.microsoft.com/office/powerpoint/2010/main" val="195965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74EC1E4-B31C-B4DC-3896-77456096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DD5640-1383-26B0-6770-49F35CD77B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0CCAB6A2-5B3F-E0A4-9115-DD53B5ADE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NVX:2411-020</a:t>
            </a:r>
          </a:p>
        </p:txBody>
      </p:sp>
    </p:spTree>
    <p:extLst>
      <p:ext uri="{BB962C8B-B14F-4D97-AF65-F5344CB8AC3E}">
        <p14:creationId xmlns:p14="http://schemas.microsoft.com/office/powerpoint/2010/main" val="4070990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A619076-EA97-AE61-BD7E-3EFCE034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646DA8-5799-B275-047D-F41BD044D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3D5E9DEA-33D4-9FCD-C70C-47A4F5319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NVX:2411-021</a:t>
            </a:r>
          </a:p>
        </p:txBody>
      </p:sp>
    </p:spTree>
    <p:extLst>
      <p:ext uri="{BB962C8B-B14F-4D97-AF65-F5344CB8AC3E}">
        <p14:creationId xmlns:p14="http://schemas.microsoft.com/office/powerpoint/2010/main" val="41297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823AC3D-C8B1-DA31-C989-C5C2939B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46223E-BE42-28DA-70BA-5E574698C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7F61A25F-9043-5C68-A767-C7C1F8597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NVX:2411-022</a:t>
            </a:r>
          </a:p>
        </p:txBody>
      </p:sp>
    </p:spTree>
    <p:extLst>
      <p:ext uri="{BB962C8B-B14F-4D97-AF65-F5344CB8AC3E}">
        <p14:creationId xmlns:p14="http://schemas.microsoft.com/office/powerpoint/2010/main" val="959491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8A8ABF4-D368-AF35-6A13-60E9FFDC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F785D8-B481-F6A4-8472-B25D050B3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439DD007-4D8F-DCC9-298D-7D9C7F0B0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NVX:2411-023</a:t>
            </a:r>
          </a:p>
        </p:txBody>
      </p:sp>
    </p:spTree>
    <p:extLst>
      <p:ext uri="{BB962C8B-B14F-4D97-AF65-F5344CB8AC3E}">
        <p14:creationId xmlns:p14="http://schemas.microsoft.com/office/powerpoint/2010/main" val="292398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32E979D-A43F-6E78-2AA5-1ED905A1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定期接種対象者の自己負担（京都市の例）</a:t>
            </a:r>
            <a:endParaRPr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671D69-5858-8396-B316-2C7751273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10EB71EE-EECE-B8AD-9012-44175D5A7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NVX:2411-024</a:t>
            </a:r>
          </a:p>
        </p:txBody>
      </p:sp>
    </p:spTree>
    <p:extLst>
      <p:ext uri="{BB962C8B-B14F-4D97-AF65-F5344CB8AC3E}">
        <p14:creationId xmlns:p14="http://schemas.microsoft.com/office/powerpoint/2010/main" val="423048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191F8D7-B49E-50DF-441B-9C307610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BE66E5-2D22-FF9F-09A5-46282F037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7EF8CDE-A2ED-B5E2-273D-F0C7954AC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NVX:2411-025</a:t>
            </a:r>
          </a:p>
        </p:txBody>
      </p:sp>
    </p:spTree>
    <p:extLst>
      <p:ext uri="{BB962C8B-B14F-4D97-AF65-F5344CB8AC3E}">
        <p14:creationId xmlns:p14="http://schemas.microsoft.com/office/powerpoint/2010/main" val="367749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6A152BE-77A6-BA8C-96E4-95B82DFB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B5B906-9775-7519-EED7-E4C3795736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6936C746-A309-A90D-59BD-733243887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NVX:2411-026</a:t>
            </a:r>
          </a:p>
        </p:txBody>
      </p:sp>
    </p:spTree>
    <p:extLst>
      <p:ext uri="{BB962C8B-B14F-4D97-AF65-F5344CB8AC3E}">
        <p14:creationId xmlns:p14="http://schemas.microsoft.com/office/powerpoint/2010/main" val="3081541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E1882C8-B072-4BD0-B4BE-274AAA3A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D9AA12-214A-9950-BA08-76EA2A1500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AFD03017-62F9-A8FB-5E77-1E9936B84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NVX:2411-027</a:t>
            </a:r>
          </a:p>
        </p:txBody>
      </p:sp>
    </p:spTree>
    <p:extLst>
      <p:ext uri="{BB962C8B-B14F-4D97-AF65-F5344CB8AC3E}">
        <p14:creationId xmlns:p14="http://schemas.microsoft.com/office/powerpoint/2010/main" val="417998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96F119E-91A2-6D3B-6D8B-6B7E89E2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新型コロナウイルス感染症（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COVID-19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）に対する薬物治療</a:t>
            </a:r>
            <a:endParaRPr lang="ja-JP" altLang="en-US" sz="2800" baseline="30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D97F24-EC6B-F375-6053-BAAF46C9E6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0D5D1DAA-5CF9-C998-A307-DCC32E828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NVX:2411-028</a:t>
            </a:r>
          </a:p>
        </p:txBody>
      </p:sp>
    </p:spTree>
    <p:extLst>
      <p:ext uri="{BB962C8B-B14F-4D97-AF65-F5344CB8AC3E}">
        <p14:creationId xmlns:p14="http://schemas.microsoft.com/office/powerpoint/2010/main" val="341511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A45C9D4-239A-E9ED-E907-8A7FBD2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2E7C98-EBF8-6EFB-283D-CA38A0776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E965CF0C-A663-3F21-3982-659EFDECE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NVX:2411-029</a:t>
            </a:r>
          </a:p>
        </p:txBody>
      </p:sp>
    </p:spTree>
    <p:extLst>
      <p:ext uri="{BB962C8B-B14F-4D97-AF65-F5344CB8AC3E}">
        <p14:creationId xmlns:p14="http://schemas.microsoft.com/office/powerpoint/2010/main" val="126278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5B15879-0E8B-A16F-9AF2-0831DD1A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新型コロナウイルス感染症（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COVID-19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）の流行状況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3FA548-A1E3-38A5-F253-0F2BA210C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9B213E92-3A94-D11D-CA24-AB6829BAED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NVX:2411-003</a:t>
            </a:r>
          </a:p>
        </p:txBody>
      </p:sp>
    </p:spTree>
    <p:extLst>
      <p:ext uri="{BB962C8B-B14F-4D97-AF65-F5344CB8AC3E}">
        <p14:creationId xmlns:p14="http://schemas.microsoft.com/office/powerpoint/2010/main" val="3560854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DD0BAB2-67DD-D758-DA4E-6C82E2DB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727170-33B3-B4A6-28F8-C9E17DACD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730D717F-F0DD-D8E7-3BDF-70AC5E40F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NVX:2411-030</a:t>
            </a:r>
          </a:p>
        </p:txBody>
      </p:sp>
    </p:spTree>
    <p:extLst>
      <p:ext uri="{BB962C8B-B14F-4D97-AF65-F5344CB8AC3E}">
        <p14:creationId xmlns:p14="http://schemas.microsoft.com/office/powerpoint/2010/main" val="2898944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EBA0327-8A4F-8151-90F0-FE05982F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8D5D48-67E2-6BF4-D86A-8F24171F1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C13A3D47-56C3-C46E-4FD7-D2F02A92D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NVX:2411-031</a:t>
            </a:r>
          </a:p>
        </p:txBody>
      </p:sp>
    </p:spTree>
    <p:extLst>
      <p:ext uri="{BB962C8B-B14F-4D97-AF65-F5344CB8AC3E}">
        <p14:creationId xmlns:p14="http://schemas.microsoft.com/office/powerpoint/2010/main" val="3265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7A51322-9322-C60E-9603-184AB9B3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新型コロナウイルス感染症（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COVID-19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）の臨床経過</a:t>
            </a:r>
            <a:endParaRPr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55C4EC-A142-C613-5CEA-35C711701B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2E1B5529-903B-7E73-66F4-58158B9F7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NVX:2411-004</a:t>
            </a:r>
          </a:p>
        </p:txBody>
      </p:sp>
    </p:spTree>
    <p:extLst>
      <p:ext uri="{BB962C8B-B14F-4D97-AF65-F5344CB8AC3E}">
        <p14:creationId xmlns:p14="http://schemas.microsoft.com/office/powerpoint/2010/main" val="93902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EF4892C-5DAC-F27B-8364-9E33CC88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新型コロナウイルス感染症（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COVID-19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）の重症化率</a:t>
            </a:r>
            <a:endParaRPr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09A395-0444-870C-CD31-FAECEA6EE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C8FF5843-B53E-C223-DEDB-8307850CC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NVX:2411-005</a:t>
            </a:r>
          </a:p>
        </p:txBody>
      </p:sp>
    </p:spTree>
    <p:extLst>
      <p:ext uri="{BB962C8B-B14F-4D97-AF65-F5344CB8AC3E}">
        <p14:creationId xmlns:p14="http://schemas.microsoft.com/office/powerpoint/2010/main" val="399466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3307226-0840-3581-4D42-CE81F5D8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新型コロナウイルス感染症（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COVID-19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）死亡例（日本）</a:t>
            </a:r>
            <a:endParaRPr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55D8D6-4B70-B9C6-1D06-AAC76123A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4104D3E9-18FE-60F2-8CF0-1A709B1E3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NVX:2411-006</a:t>
            </a:r>
          </a:p>
        </p:txBody>
      </p:sp>
    </p:spTree>
    <p:extLst>
      <p:ext uri="{BB962C8B-B14F-4D97-AF65-F5344CB8AC3E}">
        <p14:creationId xmlns:p14="http://schemas.microsoft.com/office/powerpoint/2010/main" val="304720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CBFFC39-CDFC-BF49-E28B-0C136034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新型コロナウイルス感染症（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COVID-19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）の重症化リスク</a:t>
            </a:r>
            <a:endParaRPr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8DE55B-6799-CAA3-A323-B589A44C8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D1358F89-BAFE-BCC0-08CE-00369FE2B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NVX:2411-007</a:t>
            </a:r>
          </a:p>
        </p:txBody>
      </p:sp>
    </p:spTree>
    <p:extLst>
      <p:ext uri="{BB962C8B-B14F-4D97-AF65-F5344CB8AC3E}">
        <p14:creationId xmlns:p14="http://schemas.microsoft.com/office/powerpoint/2010/main" val="136845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A9219CA-A50C-F395-F550-5A2BD70C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新型コロナウイルス感染症（</a:t>
            </a:r>
            <a:r>
              <a:rPr lang="en-US" altLang="ja-JP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COVID-19</a:t>
            </a:r>
            <a:r>
              <a:rPr lang="ja-JP" altLang="en-US"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）の罹患後症状の例</a:t>
            </a:r>
            <a:endParaRPr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C720C-4228-10BE-894F-7CE5E6CB0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EF9EF3AE-BEF1-986A-67BD-AE876CEAF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NVX:2411-008</a:t>
            </a:r>
          </a:p>
        </p:txBody>
      </p:sp>
    </p:spTree>
    <p:extLst>
      <p:ext uri="{BB962C8B-B14F-4D97-AF65-F5344CB8AC3E}">
        <p14:creationId xmlns:p14="http://schemas.microsoft.com/office/powerpoint/2010/main" val="264290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62D3158-8969-E01D-6671-AB067C84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AB27D0-78DB-1049-EEB2-60D537454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C4AF58AA-D233-F2F1-BF39-606530C07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6431040"/>
            <a:ext cx="914400" cy="35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00" y="6552000"/>
            <a:ext cx="288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800">
                <a:solidFill>
                  <a:srgbClr val="000000"/>
                </a:solidFill>
                <a:latin typeface="Meiryo UI"/>
              </a:rPr>
              <a:t>NVX:2411-009</a:t>
            </a:r>
          </a:p>
        </p:txBody>
      </p:sp>
    </p:spTree>
    <p:extLst>
      <p:ext uri="{BB962C8B-B14F-4D97-AF65-F5344CB8AC3E}">
        <p14:creationId xmlns:p14="http://schemas.microsoft.com/office/powerpoint/2010/main" val="21943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CB578EE0A617F45A55EAFF66E23F79C" ma:contentTypeVersion="6" ma:contentTypeDescription="新しいドキュメントを作成します。" ma:contentTypeScope="" ma:versionID="4e448488afcc45abda0d45674b573ea4">
  <xsd:schema xmlns:xsd="http://www.w3.org/2001/XMLSchema" xmlns:xs="http://www.w3.org/2001/XMLSchema" xmlns:p="http://schemas.microsoft.com/office/2006/metadata/properties" xmlns:ns2="29e98512-e2da-4b1f-96dd-ed7c626403eb" xmlns:ns3="21a2a727-bde4-4a82-be03-79b33ed4aadd" targetNamespace="http://schemas.microsoft.com/office/2006/metadata/properties" ma:root="true" ma:fieldsID="edaff6acae9345cf41b5f426a64bb18e" ns2:_="" ns3:_="">
    <xsd:import namespace="29e98512-e2da-4b1f-96dd-ed7c626403eb"/>
    <xsd:import namespace="21a2a727-bde4-4a82-be03-79b33ed4aa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98512-e2da-4b1f-96dd-ed7c62640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2a727-bde4-4a82-be03-79b33ed4aa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B23030-F1BB-4044-B46E-D69032F499FF}"/>
</file>

<file path=customXml/itemProps2.xml><?xml version="1.0" encoding="utf-8"?>
<ds:datastoreItem xmlns:ds="http://schemas.openxmlformats.org/officeDocument/2006/customXml" ds:itemID="{0F1544D8-EE4E-484D-B609-96A1145FC9EF}"/>
</file>

<file path=customXml/itemProps3.xml><?xml version="1.0" encoding="utf-8"?>
<ds:datastoreItem xmlns:ds="http://schemas.openxmlformats.org/officeDocument/2006/customXml" ds:itemID="{91B4C6A9-E375-46A9-8BE1-209BE34BAF6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</Words>
  <Application>Microsoft Office PowerPoint</Application>
  <PresentationFormat>ワイド画面</PresentationFormat>
  <Paragraphs>11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新型コロナウイルス感染症（COVID-19）の変遷</vt:lpstr>
      <vt:lpstr>新型コロナウイルス感染症（COVID-19）の流行状況</vt:lpstr>
      <vt:lpstr>新型コロナウイルス感染症（COVID-19）の臨床経過</vt:lpstr>
      <vt:lpstr>新型コロナウイルス感染症（COVID-19）の重症化率</vt:lpstr>
      <vt:lpstr>新型コロナウイルス感染症（COVID-19）死亡例（日本）</vt:lpstr>
      <vt:lpstr>新型コロナウイルス感染症（COVID-19）の重症化リスク</vt:lpstr>
      <vt:lpstr>新型コロナウイルス感染症（COVID-19）の罹患後症状の例</vt:lpstr>
      <vt:lpstr>PowerPoint プレゼンテーション</vt:lpstr>
      <vt:lpstr>代表的な罹患後症状の経時的変化（日本）</vt:lpstr>
      <vt:lpstr>PowerPoint プレゼンテーション</vt:lpstr>
      <vt:lpstr>PowerPoint プレゼンテーション</vt:lpstr>
      <vt:lpstr>PowerPoint プレゼンテーション</vt:lpstr>
      <vt:lpstr>新型コロナウイルスゲノムのPANGO Lineage変遷（東京）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定期接種対象者の自己負担（京都市の例）</vt:lpstr>
      <vt:lpstr>PowerPoint プレゼンテーション</vt:lpstr>
      <vt:lpstr>PowerPoint プレゼンテーション</vt:lpstr>
      <vt:lpstr>PowerPoint プレゼンテーション</vt:lpstr>
      <vt:lpstr>新型コロナウイルス感染症（COVID-19）に対する薬物治療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Inazuka, Masakazu</dc:creator>
  <cp:lastModifiedBy>Inazuka, Masakazu</cp:lastModifiedBy>
  <cp:revision>1</cp:revision>
  <dcterms:created xsi:type="dcterms:W3CDTF">2024-11-15T07:08:36Z</dcterms:created>
  <dcterms:modified xsi:type="dcterms:W3CDTF">2024-11-15T07:11:26Z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0x010100ECB578EE0A617F45A55EAFF66E23F79C</vt:lpwstr>
  </property>
</Properties>
</file>